
<file path=[Content_Types].xml><?xml version="1.0" encoding="utf-8"?>
<Types xmlns="http://schemas.openxmlformats.org/package/2006/content-types">
  <Default Extension="fntdata" ContentType="application/x-fontdata"/>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5" r:id="rId4"/>
  </p:sldMasterIdLst>
  <p:notesMasterIdLst>
    <p:notesMasterId r:id="rId15"/>
  </p:notesMasterIdLst>
  <p:handoutMasterIdLst>
    <p:handoutMasterId r:id="rId16"/>
  </p:handoutMasterIdLst>
  <p:sldIdLst>
    <p:sldId id="307" r:id="rId5"/>
    <p:sldId id="291" r:id="rId6"/>
    <p:sldId id="296" r:id="rId7"/>
    <p:sldId id="308" r:id="rId8"/>
    <p:sldId id="295" r:id="rId9"/>
    <p:sldId id="298" r:id="rId10"/>
    <p:sldId id="301" r:id="rId11"/>
    <p:sldId id="299" r:id="rId12"/>
    <p:sldId id="305" r:id="rId13"/>
    <p:sldId id="303" r:id="rId14"/>
  </p:sldIdLst>
  <p:sldSz cx="12192000" cy="6858000"/>
  <p:notesSz cx="7010400" cy="92964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Halis GR Bold" panose="02000505030000020004"/>
      <p:bold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ia Anderson" initials="VA" lastIdx="1" clrIdx="0">
    <p:extLst>
      <p:ext uri="{19B8F6BF-5375-455C-9EA6-DF929625EA0E}">
        <p15:presenceInfo xmlns:p15="http://schemas.microsoft.com/office/powerpoint/2012/main" userId="S-1-5-21-372998064-3488948518-567492474-10350" providerId="AD"/>
      </p:ext>
    </p:extLst>
  </p:cmAuthor>
  <p:cmAuthor id="2" name="Rachel Lucas" initials="RL" lastIdx="23" clrIdx="1">
    <p:extLst>
      <p:ext uri="{19B8F6BF-5375-455C-9EA6-DF929625EA0E}">
        <p15:presenceInfo xmlns:p15="http://schemas.microsoft.com/office/powerpoint/2012/main" userId="S::RALUCAS@colsa.com::55c1d0a1-6163-41f1-92bf-faabc12be8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D8FF"/>
    <a:srgbClr val="1260D4"/>
    <a:srgbClr val="0078BF"/>
    <a:srgbClr val="1244C3"/>
    <a:srgbClr val="0D81F2"/>
    <a:srgbClr val="89F1FF"/>
    <a:srgbClr val="A7F5FF"/>
    <a:srgbClr val="C8F9FF"/>
    <a:srgbClr val="46C1EC"/>
    <a:srgbClr val="1DD4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8DEBC-FBA6-4A22-A744-DD5C0AA4C3EF}" v="3" dt="2021-07-21T16:02:50.740"/>
    <p1510:client id="{2D3BF91F-AA96-4713-A27B-8E8F7EE4112B}" v="3" dt="2021-07-21T17:13:21.119"/>
    <p1510:client id="{42C8EC4F-5D0A-4C54-9E0C-69B5189AC6E2}" v="16" dt="2021-07-21T16:13:01.143"/>
    <p1510:client id="{4A1FE53E-F1A1-4B0C-80C1-850C9EDE622A}" v="7" dt="2021-07-21T17:02:03.519"/>
    <p1510:client id="{70051DCA-AD39-43B8-B649-E18667F0ADC5}" v="2" dt="2021-07-21T15:13:07.609"/>
    <p1510:client id="{74E36263-C779-45EE-923D-E4B54456374E}" v="52" dt="2021-07-21T15:27:09.162"/>
    <p1510:client id="{7F6786E5-E5CC-4496-9E22-A02694726882}" v="5" dt="2021-07-21T14:17:04.717"/>
    <p1510:client id="{990B3258-E934-4FF6-BA3D-9B1C1911FA7F}" v="5" dt="2021-07-21T16:38:27.199"/>
    <p1510:client id="{CFE85EC9-BD9E-433A-BEF8-9243D7233C1C}" v="2" dt="2021-07-21T19:03:00.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3239"/>
  </p:normalViewPr>
  <p:slideViewPr>
    <p:cSldViewPr snapToGrid="0">
      <p:cViewPr varScale="1">
        <p:scale>
          <a:sx n="102" d="100"/>
          <a:sy n="102" d="100"/>
        </p:scale>
        <p:origin x="824" y="168"/>
      </p:cViewPr>
      <p:guideLst>
        <p:guide orient="horz" pos="2184"/>
        <p:guide pos="3840"/>
      </p:guideLst>
    </p:cSldViewPr>
  </p:slideViewPr>
  <p:notesTextViewPr>
    <p:cViewPr>
      <p:scale>
        <a:sx n="1" d="1"/>
        <a:sy n="1" d="1"/>
      </p:scale>
      <p:origin x="0" y="-512"/>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any Furtwengler" userId="S::bfurtwengler@colsa.com::a1052a4d-5971-46c7-8b6b-14ecbf27d9bd" providerId="AD" clId="Web-{0148DEBC-FBA6-4A22-A744-DD5C0AA4C3EF}"/>
    <pc:docChg chg="addSld modSld">
      <pc:chgData name="Bethany Furtwengler" userId="S::bfurtwengler@colsa.com::a1052a4d-5971-46c7-8b6b-14ecbf27d9bd" providerId="AD" clId="Web-{0148DEBC-FBA6-4A22-A744-DD5C0AA4C3EF}" dt="2021-07-21T16:02:50.740" v="2"/>
      <pc:docMkLst>
        <pc:docMk/>
      </pc:docMkLst>
      <pc:sldChg chg="delSp add">
        <pc:chgData name="Bethany Furtwengler" userId="S::bfurtwengler@colsa.com::a1052a4d-5971-46c7-8b6b-14ecbf27d9bd" providerId="AD" clId="Web-{0148DEBC-FBA6-4A22-A744-DD5C0AA4C3EF}" dt="2021-07-21T16:02:50.740" v="2"/>
        <pc:sldMkLst>
          <pc:docMk/>
          <pc:sldMk cId="1418843369" sldId="306"/>
        </pc:sldMkLst>
        <pc:picChg chg="del">
          <ac:chgData name="Bethany Furtwengler" userId="S::bfurtwengler@colsa.com::a1052a4d-5971-46c7-8b6b-14ecbf27d9bd" providerId="AD" clId="Web-{0148DEBC-FBA6-4A22-A744-DD5C0AA4C3EF}" dt="2021-07-21T16:02:50.740" v="2"/>
          <ac:picMkLst>
            <pc:docMk/>
            <pc:sldMk cId="1418843369" sldId="306"/>
            <ac:picMk id="5" creationId="{78D71F3A-0C5E-2049-8B2D-89EAAE061F93}"/>
          </ac:picMkLst>
        </pc:picChg>
        <pc:picChg chg="del">
          <ac:chgData name="Bethany Furtwengler" userId="S::bfurtwengler@colsa.com::a1052a4d-5971-46c7-8b6b-14ecbf27d9bd" providerId="AD" clId="Web-{0148DEBC-FBA6-4A22-A744-DD5C0AA4C3EF}" dt="2021-07-21T16:02:48.537" v="1"/>
          <ac:picMkLst>
            <pc:docMk/>
            <pc:sldMk cId="1418843369" sldId="306"/>
            <ac:picMk id="9" creationId="{EE44B936-AB6D-204A-AA39-8B9FAC519262}"/>
          </ac:picMkLst>
        </pc:picChg>
      </pc:sldChg>
    </pc:docChg>
  </pc:docChgLst>
  <pc:docChgLst>
    <pc:chgData name="Bethany Furtwengler" userId="S::bfurtwengler@colsa.com::a1052a4d-5971-46c7-8b6b-14ecbf27d9bd" providerId="AD" clId="Web-{4A1FE53E-F1A1-4B0C-80C1-850C9EDE622A}"/>
    <pc:docChg chg="modSld">
      <pc:chgData name="Bethany Furtwengler" userId="S::bfurtwengler@colsa.com::a1052a4d-5971-46c7-8b6b-14ecbf27d9bd" providerId="AD" clId="Web-{4A1FE53E-F1A1-4B0C-80C1-850C9EDE622A}" dt="2021-07-21T17:02:03.519" v="6" actId="1076"/>
      <pc:docMkLst>
        <pc:docMk/>
      </pc:docMkLst>
      <pc:sldChg chg="addSp modSp">
        <pc:chgData name="Bethany Furtwengler" userId="S::bfurtwengler@colsa.com::a1052a4d-5971-46c7-8b6b-14ecbf27d9bd" providerId="AD" clId="Web-{4A1FE53E-F1A1-4B0C-80C1-850C9EDE622A}" dt="2021-07-21T17:02:03.519" v="6" actId="1076"/>
        <pc:sldMkLst>
          <pc:docMk/>
          <pc:sldMk cId="1168594061" sldId="307"/>
        </pc:sldMkLst>
        <pc:spChg chg="mod">
          <ac:chgData name="Bethany Furtwengler" userId="S::bfurtwengler@colsa.com::a1052a4d-5971-46c7-8b6b-14ecbf27d9bd" providerId="AD" clId="Web-{4A1FE53E-F1A1-4B0C-80C1-850C9EDE622A}" dt="2021-07-21T17:02:03.519" v="6" actId="1076"/>
          <ac:spMkLst>
            <pc:docMk/>
            <pc:sldMk cId="1168594061" sldId="307"/>
            <ac:spMk id="3" creationId="{986AA205-FBE9-4BFB-8DDD-ECF5966A0A02}"/>
          </ac:spMkLst>
        </pc:spChg>
        <pc:picChg chg="add mod ord">
          <ac:chgData name="Bethany Furtwengler" userId="S::bfurtwengler@colsa.com::a1052a4d-5971-46c7-8b6b-14ecbf27d9bd" providerId="AD" clId="Web-{4A1FE53E-F1A1-4B0C-80C1-850C9EDE622A}" dt="2021-07-21T17:00:38.034" v="3"/>
          <ac:picMkLst>
            <pc:docMk/>
            <pc:sldMk cId="1168594061" sldId="307"/>
            <ac:picMk id="2" creationId="{CB23B63F-ED53-422D-87FE-F913F2627246}"/>
          </ac:picMkLst>
        </pc:picChg>
      </pc:sldChg>
    </pc:docChg>
  </pc:docChgLst>
  <pc:docChgLst>
    <pc:chgData name="Bethany Furtwengler" userId="S::bfurtwengler@colsa.com::a1052a4d-5971-46c7-8b6b-14ecbf27d9bd" providerId="AD" clId="Web-{2D3BF91F-AA96-4713-A27B-8E8F7EE4112B}"/>
    <pc:docChg chg="modSld">
      <pc:chgData name="Bethany Furtwengler" userId="S::bfurtwengler@colsa.com::a1052a4d-5971-46c7-8b6b-14ecbf27d9bd" providerId="AD" clId="Web-{2D3BF91F-AA96-4713-A27B-8E8F7EE4112B}" dt="2021-07-21T17:13:21.119" v="2" actId="1076"/>
      <pc:docMkLst>
        <pc:docMk/>
      </pc:docMkLst>
      <pc:sldChg chg="modSp">
        <pc:chgData name="Bethany Furtwengler" userId="S::bfurtwengler@colsa.com::a1052a4d-5971-46c7-8b6b-14ecbf27d9bd" providerId="AD" clId="Web-{2D3BF91F-AA96-4713-A27B-8E8F7EE4112B}" dt="2021-07-21T17:13:21.119" v="2" actId="1076"/>
        <pc:sldMkLst>
          <pc:docMk/>
          <pc:sldMk cId="1168594061" sldId="307"/>
        </pc:sldMkLst>
        <pc:spChg chg="mod">
          <ac:chgData name="Bethany Furtwengler" userId="S::bfurtwengler@colsa.com::a1052a4d-5971-46c7-8b6b-14ecbf27d9bd" providerId="AD" clId="Web-{2D3BF91F-AA96-4713-A27B-8E8F7EE4112B}" dt="2021-07-21T17:13:21.119" v="2" actId="1076"/>
          <ac:spMkLst>
            <pc:docMk/>
            <pc:sldMk cId="1168594061" sldId="307"/>
            <ac:spMk id="3" creationId="{986AA205-FBE9-4BFB-8DDD-ECF5966A0A02}"/>
          </ac:spMkLst>
        </pc:spChg>
        <pc:picChg chg="mod">
          <ac:chgData name="Bethany Furtwengler" userId="S::bfurtwengler@colsa.com::a1052a4d-5971-46c7-8b6b-14ecbf27d9bd" providerId="AD" clId="Web-{2D3BF91F-AA96-4713-A27B-8E8F7EE4112B}" dt="2021-07-21T17:13:18.135" v="1" actId="1076"/>
          <ac:picMkLst>
            <pc:docMk/>
            <pc:sldMk cId="1168594061" sldId="307"/>
            <ac:picMk id="2" creationId="{CB23B63F-ED53-422D-87FE-F913F2627246}"/>
          </ac:picMkLst>
        </pc:picChg>
      </pc:sldChg>
    </pc:docChg>
  </pc:docChgLst>
  <pc:docChgLst>
    <pc:chgData name="Bethany Furtwengler" userId="S::bfurtwengler@colsa.com::a1052a4d-5971-46c7-8b6b-14ecbf27d9bd" providerId="AD" clId="Web-{70051DCA-AD39-43B8-B649-E18667F0ADC5}"/>
    <pc:docChg chg="modSld">
      <pc:chgData name="Bethany Furtwengler" userId="S::bfurtwengler@colsa.com::a1052a4d-5971-46c7-8b6b-14ecbf27d9bd" providerId="AD" clId="Web-{70051DCA-AD39-43B8-B649-E18667F0ADC5}" dt="2021-07-21T15:13:07.609" v="1"/>
      <pc:docMkLst>
        <pc:docMk/>
      </pc:docMkLst>
      <pc:sldChg chg="addSp delSp">
        <pc:chgData name="Bethany Furtwengler" userId="S::bfurtwengler@colsa.com::a1052a4d-5971-46c7-8b6b-14ecbf27d9bd" providerId="AD" clId="Web-{70051DCA-AD39-43B8-B649-E18667F0ADC5}" dt="2021-07-21T15:13:07.609" v="1"/>
        <pc:sldMkLst>
          <pc:docMk/>
          <pc:sldMk cId="4205747840" sldId="295"/>
        </pc:sldMkLst>
        <pc:picChg chg="add del">
          <ac:chgData name="Bethany Furtwengler" userId="S::bfurtwengler@colsa.com::a1052a4d-5971-46c7-8b6b-14ecbf27d9bd" providerId="AD" clId="Web-{70051DCA-AD39-43B8-B649-E18667F0ADC5}" dt="2021-07-21T15:13:07.609" v="1"/>
          <ac:picMkLst>
            <pc:docMk/>
            <pc:sldMk cId="4205747840" sldId="295"/>
            <ac:picMk id="19" creationId="{1B00F64D-A5C4-46AA-BE0C-CA8CC9795CB5}"/>
          </ac:picMkLst>
        </pc:picChg>
      </pc:sldChg>
    </pc:docChg>
  </pc:docChgLst>
  <pc:docChgLst>
    <pc:chgData name="Bethany Furtwengler" userId="S::bfurtwengler@colsa.com::a1052a4d-5971-46c7-8b6b-14ecbf27d9bd" providerId="AD" clId="Web-{74E36263-C779-45EE-923D-E4B54456374E}"/>
    <pc:docChg chg="modSld">
      <pc:chgData name="Bethany Furtwengler" userId="S::bfurtwengler@colsa.com::a1052a4d-5971-46c7-8b6b-14ecbf27d9bd" providerId="AD" clId="Web-{74E36263-C779-45EE-923D-E4B54456374E}" dt="2021-07-21T15:27:09.162" v="49" actId="1076"/>
      <pc:docMkLst>
        <pc:docMk/>
      </pc:docMkLst>
      <pc:sldChg chg="modSp">
        <pc:chgData name="Bethany Furtwengler" userId="S::bfurtwengler@colsa.com::a1052a4d-5971-46c7-8b6b-14ecbf27d9bd" providerId="AD" clId="Web-{74E36263-C779-45EE-923D-E4B54456374E}" dt="2021-07-21T15:22:27.613" v="16" actId="1076"/>
        <pc:sldMkLst>
          <pc:docMk/>
          <pc:sldMk cId="4205747840" sldId="295"/>
        </pc:sldMkLst>
        <pc:picChg chg="mod">
          <ac:chgData name="Bethany Furtwengler" userId="S::bfurtwengler@colsa.com::a1052a4d-5971-46c7-8b6b-14ecbf27d9bd" providerId="AD" clId="Web-{74E36263-C779-45EE-923D-E4B54456374E}" dt="2021-07-21T15:22:13.019" v="14" actId="1076"/>
          <ac:picMkLst>
            <pc:docMk/>
            <pc:sldMk cId="4205747840" sldId="295"/>
            <ac:picMk id="7" creationId="{377A9906-42DE-4541-A56D-D1BDC60E04F7}"/>
          </ac:picMkLst>
        </pc:picChg>
        <pc:picChg chg="mod">
          <ac:chgData name="Bethany Furtwengler" userId="S::bfurtwengler@colsa.com::a1052a4d-5971-46c7-8b6b-14ecbf27d9bd" providerId="AD" clId="Web-{74E36263-C779-45EE-923D-E4B54456374E}" dt="2021-07-21T15:22:27.613" v="16" actId="1076"/>
          <ac:picMkLst>
            <pc:docMk/>
            <pc:sldMk cId="4205747840" sldId="295"/>
            <ac:picMk id="10" creationId="{A873A1C1-A522-6545-AFA6-04113AB30D65}"/>
          </ac:picMkLst>
        </pc:picChg>
        <pc:picChg chg="mod">
          <ac:chgData name="Bethany Furtwengler" userId="S::bfurtwengler@colsa.com::a1052a4d-5971-46c7-8b6b-14ecbf27d9bd" providerId="AD" clId="Web-{74E36263-C779-45EE-923D-E4B54456374E}" dt="2021-07-21T15:22:13.066" v="15" actId="1076"/>
          <ac:picMkLst>
            <pc:docMk/>
            <pc:sldMk cId="4205747840" sldId="295"/>
            <ac:picMk id="19" creationId="{1B00F64D-A5C4-46AA-BE0C-CA8CC9795CB5}"/>
          </ac:picMkLst>
        </pc:picChg>
      </pc:sldChg>
      <pc:sldChg chg="modSp">
        <pc:chgData name="Bethany Furtwengler" userId="S::bfurtwengler@colsa.com::a1052a4d-5971-46c7-8b6b-14ecbf27d9bd" providerId="AD" clId="Web-{74E36263-C779-45EE-923D-E4B54456374E}" dt="2021-07-21T15:21:21.425" v="9" actId="1076"/>
        <pc:sldMkLst>
          <pc:docMk/>
          <pc:sldMk cId="162388207" sldId="296"/>
        </pc:sldMkLst>
        <pc:spChg chg="mod">
          <ac:chgData name="Bethany Furtwengler" userId="S::bfurtwengler@colsa.com::a1052a4d-5971-46c7-8b6b-14ecbf27d9bd" providerId="AD" clId="Web-{74E36263-C779-45EE-923D-E4B54456374E}" dt="2021-07-21T15:20:54.409" v="3" actId="1076"/>
          <ac:spMkLst>
            <pc:docMk/>
            <pc:sldMk cId="162388207" sldId="296"/>
            <ac:spMk id="3" creationId="{00000000-0000-0000-0000-000000000000}"/>
          </ac:spMkLst>
        </pc:spChg>
        <pc:picChg chg="mod">
          <ac:chgData name="Bethany Furtwengler" userId="S::bfurtwengler@colsa.com::a1052a4d-5971-46c7-8b6b-14ecbf27d9bd" providerId="AD" clId="Web-{74E36263-C779-45EE-923D-E4B54456374E}" dt="2021-07-21T15:21:18.440" v="8" actId="1076"/>
          <ac:picMkLst>
            <pc:docMk/>
            <pc:sldMk cId="162388207" sldId="296"/>
            <ac:picMk id="6" creationId="{B7372C45-6663-6148-8882-A5BDC4165314}"/>
          </ac:picMkLst>
        </pc:picChg>
        <pc:picChg chg="mod">
          <ac:chgData name="Bethany Furtwengler" userId="S::bfurtwengler@colsa.com::a1052a4d-5971-46c7-8b6b-14ecbf27d9bd" providerId="AD" clId="Web-{74E36263-C779-45EE-923D-E4B54456374E}" dt="2021-07-21T15:21:21.425" v="9" actId="1076"/>
          <ac:picMkLst>
            <pc:docMk/>
            <pc:sldMk cId="162388207" sldId="296"/>
            <ac:picMk id="7" creationId="{7B007908-3D10-1B4D-9E21-B779F98CEBF2}"/>
          </ac:picMkLst>
        </pc:picChg>
      </pc:sldChg>
      <pc:sldChg chg="modSp">
        <pc:chgData name="Bethany Furtwengler" userId="S::bfurtwengler@colsa.com::a1052a4d-5971-46c7-8b6b-14ecbf27d9bd" providerId="AD" clId="Web-{74E36263-C779-45EE-923D-E4B54456374E}" dt="2021-07-21T15:24:59.473" v="37" actId="1076"/>
        <pc:sldMkLst>
          <pc:docMk/>
          <pc:sldMk cId="657263917" sldId="298"/>
        </pc:sldMkLst>
        <pc:picChg chg="mod">
          <ac:chgData name="Bethany Furtwengler" userId="S::bfurtwengler@colsa.com::a1052a4d-5971-46c7-8b6b-14ecbf27d9bd" providerId="AD" clId="Web-{74E36263-C779-45EE-923D-E4B54456374E}" dt="2021-07-21T15:23:02.144" v="23" actId="1076"/>
          <ac:picMkLst>
            <pc:docMk/>
            <pc:sldMk cId="657263917" sldId="298"/>
            <ac:picMk id="5" creationId="{78D71F3A-0C5E-2049-8B2D-89EAAE061F93}"/>
          </ac:picMkLst>
        </pc:picChg>
        <pc:picChg chg="mod">
          <ac:chgData name="Bethany Furtwengler" userId="S::bfurtwengler@colsa.com::a1052a4d-5971-46c7-8b6b-14ecbf27d9bd" providerId="AD" clId="Web-{74E36263-C779-45EE-923D-E4B54456374E}" dt="2021-07-21T15:24:46.504" v="35" actId="1076"/>
          <ac:picMkLst>
            <pc:docMk/>
            <pc:sldMk cId="657263917" sldId="298"/>
            <ac:picMk id="6" creationId="{48E900A6-B7C7-3841-99F0-5831094D7A98}"/>
          </ac:picMkLst>
        </pc:picChg>
        <pc:picChg chg="mod">
          <ac:chgData name="Bethany Furtwengler" userId="S::bfurtwengler@colsa.com::a1052a4d-5971-46c7-8b6b-14ecbf27d9bd" providerId="AD" clId="Web-{74E36263-C779-45EE-923D-E4B54456374E}" dt="2021-07-21T15:24:46.598" v="36" actId="1076"/>
          <ac:picMkLst>
            <pc:docMk/>
            <pc:sldMk cId="657263917" sldId="298"/>
            <ac:picMk id="7" creationId="{9E833071-301B-A042-9EFF-B70CB4D89D8E}"/>
          </ac:picMkLst>
        </pc:picChg>
        <pc:picChg chg="mod">
          <ac:chgData name="Bethany Furtwengler" userId="S::bfurtwengler@colsa.com::a1052a4d-5971-46c7-8b6b-14ecbf27d9bd" providerId="AD" clId="Web-{74E36263-C779-45EE-923D-E4B54456374E}" dt="2021-07-21T15:23:11.707" v="26" actId="1076"/>
          <ac:picMkLst>
            <pc:docMk/>
            <pc:sldMk cId="657263917" sldId="298"/>
            <ac:picMk id="8" creationId="{C8691BB7-7A47-FC4E-AC15-31A10F2E71A5}"/>
          </ac:picMkLst>
        </pc:picChg>
        <pc:picChg chg="mod">
          <ac:chgData name="Bethany Furtwengler" userId="S::bfurtwengler@colsa.com::a1052a4d-5971-46c7-8b6b-14ecbf27d9bd" providerId="AD" clId="Web-{74E36263-C779-45EE-923D-E4B54456374E}" dt="2021-07-21T15:24:59.473" v="37" actId="1076"/>
          <ac:picMkLst>
            <pc:docMk/>
            <pc:sldMk cId="657263917" sldId="298"/>
            <ac:picMk id="9" creationId="{EE44B936-AB6D-204A-AA39-8B9FAC519262}"/>
          </ac:picMkLst>
        </pc:picChg>
      </pc:sldChg>
      <pc:sldChg chg="modSp">
        <pc:chgData name="Bethany Furtwengler" userId="S::bfurtwengler@colsa.com::a1052a4d-5971-46c7-8b6b-14ecbf27d9bd" providerId="AD" clId="Web-{74E36263-C779-45EE-923D-E4B54456374E}" dt="2021-07-21T15:26:39.036" v="47" actId="14100"/>
        <pc:sldMkLst>
          <pc:docMk/>
          <pc:sldMk cId="646586512" sldId="299"/>
        </pc:sldMkLst>
        <pc:spChg chg="mod">
          <ac:chgData name="Bethany Furtwengler" userId="S::bfurtwengler@colsa.com::a1052a4d-5971-46c7-8b6b-14ecbf27d9bd" providerId="AD" clId="Web-{74E36263-C779-45EE-923D-E4B54456374E}" dt="2021-07-21T15:26:39.036" v="47" actId="14100"/>
          <ac:spMkLst>
            <pc:docMk/>
            <pc:sldMk cId="646586512" sldId="299"/>
            <ac:spMk id="3" creationId="{00000000-0000-0000-0000-000000000000}"/>
          </ac:spMkLst>
        </pc:spChg>
      </pc:sldChg>
      <pc:sldChg chg="modSp">
        <pc:chgData name="Bethany Furtwengler" userId="S::bfurtwengler@colsa.com::a1052a4d-5971-46c7-8b6b-14ecbf27d9bd" providerId="AD" clId="Web-{74E36263-C779-45EE-923D-E4B54456374E}" dt="2021-07-21T15:25:27.302" v="40" actId="1076"/>
        <pc:sldMkLst>
          <pc:docMk/>
          <pc:sldMk cId="743166952" sldId="301"/>
        </pc:sldMkLst>
        <pc:picChg chg="mod">
          <ac:chgData name="Bethany Furtwengler" userId="S::bfurtwengler@colsa.com::a1052a4d-5971-46c7-8b6b-14ecbf27d9bd" providerId="AD" clId="Web-{74E36263-C779-45EE-923D-E4B54456374E}" dt="2021-07-21T15:25:27.302" v="40" actId="1076"/>
          <ac:picMkLst>
            <pc:docMk/>
            <pc:sldMk cId="743166952" sldId="301"/>
            <ac:picMk id="4" creationId="{A67D1BB4-077C-1A45-95FD-87CC9EE50A87}"/>
          </ac:picMkLst>
        </pc:picChg>
      </pc:sldChg>
      <pc:sldChg chg="modSp">
        <pc:chgData name="Bethany Furtwengler" userId="S::bfurtwengler@colsa.com::a1052a4d-5971-46c7-8b6b-14ecbf27d9bd" providerId="AD" clId="Web-{74E36263-C779-45EE-923D-E4B54456374E}" dt="2021-07-21T15:27:09.162" v="49" actId="1076"/>
        <pc:sldMkLst>
          <pc:docMk/>
          <pc:sldMk cId="2511273721" sldId="305"/>
        </pc:sldMkLst>
        <pc:spChg chg="mod">
          <ac:chgData name="Bethany Furtwengler" userId="S::bfurtwengler@colsa.com::a1052a4d-5971-46c7-8b6b-14ecbf27d9bd" providerId="AD" clId="Web-{74E36263-C779-45EE-923D-E4B54456374E}" dt="2021-07-21T15:27:09.162" v="49" actId="1076"/>
          <ac:spMkLst>
            <pc:docMk/>
            <pc:sldMk cId="2511273721" sldId="305"/>
            <ac:spMk id="5" creationId="{59339E1E-FA98-4411-A740-207B0F6F3349}"/>
          </ac:spMkLst>
        </pc:spChg>
      </pc:sldChg>
    </pc:docChg>
  </pc:docChgLst>
  <pc:docChgLst>
    <pc:chgData name="Bethany Furtwengler" userId="S::bfurtwengler@colsa.com::a1052a4d-5971-46c7-8b6b-14ecbf27d9bd" providerId="AD" clId="Web-{CFE85EC9-BD9E-433A-BEF8-9243D7233C1C}"/>
    <pc:docChg chg="modSld">
      <pc:chgData name="Bethany Furtwengler" userId="S::bfurtwengler@colsa.com::a1052a4d-5971-46c7-8b6b-14ecbf27d9bd" providerId="AD" clId="Web-{CFE85EC9-BD9E-433A-BEF8-9243D7233C1C}" dt="2021-07-21T19:03:00.420" v="1" actId="1076"/>
      <pc:docMkLst>
        <pc:docMk/>
      </pc:docMkLst>
      <pc:sldChg chg="modSp">
        <pc:chgData name="Bethany Furtwengler" userId="S::bfurtwengler@colsa.com::a1052a4d-5971-46c7-8b6b-14ecbf27d9bd" providerId="AD" clId="Web-{CFE85EC9-BD9E-433A-BEF8-9243D7233C1C}" dt="2021-07-21T19:03:00.420" v="1" actId="1076"/>
        <pc:sldMkLst>
          <pc:docMk/>
          <pc:sldMk cId="1168594061" sldId="307"/>
        </pc:sldMkLst>
        <pc:spChg chg="mod">
          <ac:chgData name="Bethany Furtwengler" userId="S::bfurtwengler@colsa.com::a1052a4d-5971-46c7-8b6b-14ecbf27d9bd" providerId="AD" clId="Web-{CFE85EC9-BD9E-433A-BEF8-9243D7233C1C}" dt="2021-07-21T19:03:00.420" v="1" actId="1076"/>
          <ac:spMkLst>
            <pc:docMk/>
            <pc:sldMk cId="1168594061" sldId="307"/>
            <ac:spMk id="3" creationId="{986AA205-FBE9-4BFB-8DDD-ECF5966A0A02}"/>
          </ac:spMkLst>
        </pc:spChg>
        <pc:picChg chg="mod">
          <ac:chgData name="Bethany Furtwengler" userId="S::bfurtwengler@colsa.com::a1052a4d-5971-46c7-8b6b-14ecbf27d9bd" providerId="AD" clId="Web-{CFE85EC9-BD9E-433A-BEF8-9243D7233C1C}" dt="2021-07-21T19:02:57.326" v="0" actId="1076"/>
          <ac:picMkLst>
            <pc:docMk/>
            <pc:sldMk cId="1168594061" sldId="307"/>
            <ac:picMk id="2" creationId="{CB23B63F-ED53-422D-87FE-F913F2627246}"/>
          </ac:picMkLst>
        </pc:picChg>
      </pc:sldChg>
    </pc:docChg>
  </pc:docChgLst>
  <pc:docChgLst>
    <pc:chgData name="Bethany Furtwengler" userId="S::bfurtwengler@colsa.com::a1052a4d-5971-46c7-8b6b-14ecbf27d9bd" providerId="AD" clId="Web-{990B3258-E934-4FF6-BA3D-9B1C1911FA7F}"/>
    <pc:docChg chg="modSld">
      <pc:chgData name="Bethany Furtwengler" userId="S::bfurtwengler@colsa.com::a1052a4d-5971-46c7-8b6b-14ecbf27d9bd" providerId="AD" clId="Web-{990B3258-E934-4FF6-BA3D-9B1C1911FA7F}" dt="2021-07-21T16:38:27.199" v="4" actId="1076"/>
      <pc:docMkLst>
        <pc:docMk/>
      </pc:docMkLst>
      <pc:sldChg chg="modSp">
        <pc:chgData name="Bethany Furtwengler" userId="S::bfurtwengler@colsa.com::a1052a4d-5971-46c7-8b6b-14ecbf27d9bd" providerId="AD" clId="Web-{990B3258-E934-4FF6-BA3D-9B1C1911FA7F}" dt="2021-07-21T16:37:45.855" v="3" actId="1076"/>
        <pc:sldMkLst>
          <pc:docMk/>
          <pc:sldMk cId="646586512" sldId="299"/>
        </pc:sldMkLst>
        <pc:picChg chg="mod">
          <ac:chgData name="Bethany Furtwengler" userId="S::bfurtwengler@colsa.com::a1052a4d-5971-46c7-8b6b-14ecbf27d9bd" providerId="AD" clId="Web-{990B3258-E934-4FF6-BA3D-9B1C1911FA7F}" dt="2021-07-21T16:37:45.855" v="3" actId="1076"/>
          <ac:picMkLst>
            <pc:docMk/>
            <pc:sldMk cId="646586512" sldId="299"/>
            <ac:picMk id="6" creationId="{8308897D-B308-2C4A-ABFF-5FA2D07D566C}"/>
          </ac:picMkLst>
        </pc:picChg>
        <pc:picChg chg="mod">
          <ac:chgData name="Bethany Furtwengler" userId="S::bfurtwengler@colsa.com::a1052a4d-5971-46c7-8b6b-14ecbf27d9bd" providerId="AD" clId="Web-{990B3258-E934-4FF6-BA3D-9B1C1911FA7F}" dt="2021-07-21T16:37:44.308" v="1" actId="1076"/>
          <ac:picMkLst>
            <pc:docMk/>
            <pc:sldMk cId="646586512" sldId="299"/>
            <ac:picMk id="8" creationId="{D39D3499-669E-0142-A2D4-EB0D66815B78}"/>
          </ac:picMkLst>
        </pc:picChg>
      </pc:sldChg>
      <pc:sldChg chg="modSp">
        <pc:chgData name="Bethany Furtwengler" userId="S::bfurtwengler@colsa.com::a1052a4d-5971-46c7-8b6b-14ecbf27d9bd" providerId="AD" clId="Web-{990B3258-E934-4FF6-BA3D-9B1C1911FA7F}" dt="2021-07-21T16:38:27.199" v="4" actId="1076"/>
        <pc:sldMkLst>
          <pc:docMk/>
          <pc:sldMk cId="1168594061" sldId="307"/>
        </pc:sldMkLst>
        <pc:spChg chg="mod">
          <ac:chgData name="Bethany Furtwengler" userId="S::bfurtwengler@colsa.com::a1052a4d-5971-46c7-8b6b-14ecbf27d9bd" providerId="AD" clId="Web-{990B3258-E934-4FF6-BA3D-9B1C1911FA7F}" dt="2021-07-21T16:38:27.199" v="4" actId="1076"/>
          <ac:spMkLst>
            <pc:docMk/>
            <pc:sldMk cId="1168594061" sldId="307"/>
            <ac:spMk id="3" creationId="{986AA205-FBE9-4BFB-8DDD-ECF5966A0A02}"/>
          </ac:spMkLst>
        </pc:spChg>
      </pc:sldChg>
    </pc:docChg>
  </pc:docChgLst>
  <pc:docChgLst>
    <pc:chgData name="Bethany Furtwengler" userId="S::bfurtwengler@colsa.com::a1052a4d-5971-46c7-8b6b-14ecbf27d9bd" providerId="AD" clId="Web-{42C8EC4F-5D0A-4C54-9E0C-69B5189AC6E2}"/>
    <pc:docChg chg="addSld delSld modSld">
      <pc:chgData name="Bethany Furtwengler" userId="S::bfurtwengler@colsa.com::a1052a4d-5971-46c7-8b6b-14ecbf27d9bd" providerId="AD" clId="Web-{42C8EC4F-5D0A-4C54-9E0C-69B5189AC6E2}" dt="2021-07-21T16:13:01.143" v="11"/>
      <pc:docMkLst>
        <pc:docMk/>
      </pc:docMkLst>
      <pc:sldChg chg="del">
        <pc:chgData name="Bethany Furtwengler" userId="S::bfurtwengler@colsa.com::a1052a4d-5971-46c7-8b6b-14ecbf27d9bd" providerId="AD" clId="Web-{42C8EC4F-5D0A-4C54-9E0C-69B5189AC6E2}" dt="2021-07-21T16:11:40.970" v="7"/>
        <pc:sldMkLst>
          <pc:docMk/>
          <pc:sldMk cId="3414289479" sldId="256"/>
        </pc:sldMkLst>
      </pc:sldChg>
      <pc:sldChg chg="modSp">
        <pc:chgData name="Bethany Furtwengler" userId="S::bfurtwengler@colsa.com::a1052a4d-5971-46c7-8b6b-14ecbf27d9bd" providerId="AD" clId="Web-{42C8EC4F-5D0A-4C54-9E0C-69B5189AC6E2}" dt="2021-07-21T16:13:01.096" v="10" actId="1076"/>
        <pc:sldMkLst>
          <pc:docMk/>
          <pc:sldMk cId="657263917" sldId="298"/>
        </pc:sldMkLst>
        <pc:picChg chg="mod">
          <ac:chgData name="Bethany Furtwengler" userId="S::bfurtwengler@colsa.com::a1052a4d-5971-46c7-8b6b-14ecbf27d9bd" providerId="AD" clId="Web-{42C8EC4F-5D0A-4C54-9E0C-69B5189AC6E2}" dt="2021-07-21T16:13:01.096" v="10" actId="1076"/>
          <ac:picMkLst>
            <pc:docMk/>
            <pc:sldMk cId="657263917" sldId="298"/>
            <ac:picMk id="7" creationId="{9E833071-301B-A042-9EFF-B70CB4D89D8E}"/>
          </ac:picMkLst>
        </pc:picChg>
      </pc:sldChg>
      <pc:sldChg chg="del">
        <pc:chgData name="Bethany Furtwengler" userId="S::bfurtwengler@colsa.com::a1052a4d-5971-46c7-8b6b-14ecbf27d9bd" providerId="AD" clId="Web-{42C8EC4F-5D0A-4C54-9E0C-69B5189AC6E2}" dt="2021-07-21T16:13:01.143" v="11"/>
        <pc:sldMkLst>
          <pc:docMk/>
          <pc:sldMk cId="1418843369" sldId="306"/>
        </pc:sldMkLst>
      </pc:sldChg>
      <pc:sldChg chg="addSp delSp modSp new">
        <pc:chgData name="Bethany Furtwengler" userId="S::bfurtwengler@colsa.com::a1052a4d-5971-46c7-8b6b-14ecbf27d9bd" providerId="AD" clId="Web-{42C8EC4F-5D0A-4C54-9E0C-69B5189AC6E2}" dt="2021-07-21T16:11:40.955" v="6" actId="1076"/>
        <pc:sldMkLst>
          <pc:docMk/>
          <pc:sldMk cId="1168594061" sldId="307"/>
        </pc:sldMkLst>
        <pc:spChg chg="add mod">
          <ac:chgData name="Bethany Furtwengler" userId="S::bfurtwengler@colsa.com::a1052a4d-5971-46c7-8b6b-14ecbf27d9bd" providerId="AD" clId="Web-{42C8EC4F-5D0A-4C54-9E0C-69B5189AC6E2}" dt="2021-07-21T16:11:40.955" v="6" actId="1076"/>
          <ac:spMkLst>
            <pc:docMk/>
            <pc:sldMk cId="1168594061" sldId="307"/>
            <ac:spMk id="3" creationId="{986AA205-FBE9-4BFB-8DDD-ECF5966A0A02}"/>
          </ac:spMkLst>
        </pc:spChg>
        <pc:spChg chg="add del">
          <ac:chgData name="Bethany Furtwengler" userId="S::bfurtwengler@colsa.com::a1052a4d-5971-46c7-8b6b-14ecbf27d9bd" providerId="AD" clId="Web-{42C8EC4F-5D0A-4C54-9E0C-69B5189AC6E2}" dt="2021-07-21T16:11:40.767" v="3"/>
          <ac:spMkLst>
            <pc:docMk/>
            <pc:sldMk cId="1168594061" sldId="307"/>
            <ac:spMk id="5" creationId="{985C606A-EE3C-4DE7-A943-1848F83DD22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1-07-21T08:03:15.977" idx="22">
    <p:pos x="5750" y="2044"/>
    <p:text>Is there a way we could make these bullets a bit more concise?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3C7099DB-4FAA-4F4E-BE69-5E69913359FC}" type="datetimeFigureOut">
              <a:rPr lang="en-US" smtClean="0"/>
              <a:t>7/21/21</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2982C66-9EF7-4A35-97B1-32977B3CC845}" type="slidenum">
              <a:rPr lang="en-US" smtClean="0"/>
              <a:t>‹#›</a:t>
            </a:fld>
            <a:endParaRPr lang="en-US"/>
          </a:p>
        </p:txBody>
      </p:sp>
    </p:spTree>
    <p:extLst>
      <p:ext uri="{BB962C8B-B14F-4D97-AF65-F5344CB8AC3E}">
        <p14:creationId xmlns:p14="http://schemas.microsoft.com/office/powerpoint/2010/main" val="23151354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15:10:10.804"/>
    </inkml:context>
    <inkml:brush xml:id="br0">
      <inkml:brushProperty name="width" value="0.1" units="cm"/>
      <inkml:brushProperty name="height" value="0.1" units="cm"/>
      <inkml:brushProperty name="color" value="#E71225"/>
    </inkml:brush>
  </inkml:definitions>
  <inkml:trace contextRef="#ctx0" brushRef="#br0">0 0 24575,'32'83'0,"-1"0"0,1 0 0,0 0 0,-1 0 0,1 0 0,-7-15 0,1 0 0,1 2 0,8 19 0,3 9 0,-1-1 0,-6-14 0,-10-24 0,-6 7 0,-7-32 0,11 31 0,-18-45 0,9-8 0,-9 4 0,8-1 0,-8-3 0,4 3 0,0 0 0,-4-3 0,8 8 0,-7-8 0,2 3 0,1 5 0,-4-2 0,9 3 0,-9-1 0,4-8 0,-1 8 0,-2-8 0,2 3 0,1-4 0,-4 4 0,4-3 0,-5 3 0,5 1 0,-4-4 0,3 3 0,-4-4 0,5 4 0,-4-3 0,4 3 0,-5-4 0,5-1 0,-4 6 0,4-5 0,-1 9 0,2-3 0,0 0 0,4 7 0,-9-11 0,4 7 0,-1-9 0,-3 0 0,4-1 0,-5 1 0,0-1 0,0 1 0,0 0 0,5-1 0,-4 1 0,4 0 0,-5-1 0,0 1 0,5-1 0,-4 1 0,3 4 0,-4-3 0,0 3 0,5-4 0,-4 0 0,4 4 0,-5-3 0,0 3 0,0-4 0,0-1 0,0 1 0,5 0 0,-4-1 0,4 1 0,-5 0 0,0-1 0,0 1 0,4 4 0,-2 2 0,7-1 0,-8 0 0,4-6 0,0 5 0,-4-3 0,4 4 0,-1-6 0,-3 1 0,4-1 0,-5 1 0,0 0 0,0-1 0,0 1 0,0 0 0,0-1 0,0 1 0,0-1 0,0 1 0,0 0 0,0-1 0,0 1 0,0 0 0,0-1 0,0 1 0,0-1 0,0 1 0,0-5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15:10:13.124"/>
    </inkml:context>
    <inkml:brush xml:id="br0">
      <inkml:brushProperty name="width" value="0.1" units="cm"/>
      <inkml:brushProperty name="height" value="0.1" units="cm"/>
      <inkml:brushProperty name="color" value="#E71225"/>
    </inkml:brush>
  </inkml:definitions>
  <inkml:trace contextRef="#ctx0" brushRef="#br0">0 1 24575,'17'10'0,"-2"-4"0,-4 4 0,-1-9 0,1 8 0,0-3 0,-1 0 0,-4 4 0,3-9 0,-3 8 0,5-8 0,0 9 0,-1-4 0,1 0 0,-1 3 0,1-8 0,0 9 0,-1-9 0,-4 8 0,4-8 0,-4 9 0,9-4 0,-3 4 0,3 1 0,-4 0 0,-1-5 0,-4 3 0,4-3 0,-4 0 0,-1 3 0,5-8 0,-9 9 0,9-9 0,-9 8 0,8-7 0,-3 7 0,5-3 0,-1 5 0,1-1 0,-1 1 0,1-1 0,-5 1 0,3-5 0,-7 3 0,7-7 0,-8 7 0,9-3 0,-4 5 0,-1-1 0,5-4 0,-9 4 0,9-5 0,-5 6 0,1 0 0,4-1 0,-9 1 0,8-5 0,-7 3 0,7-8 0,-8 9 0,9-4 0,-4 4 0,4 1 0,1-5 0,-5 3 0,3-3 0,-3 5 0,5 0 0,-1-6 0,-4 5 0,4-9 0,-9 8 0,4-3 0,-1 0 0,2-1 0,0 0 0,3 1 0,-7 4 0,7-4 0,-8 4 0,9-9 0,-9 8 0,4-3 0,-5 0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22T15:10:16.012"/>
    </inkml:context>
    <inkml:brush xml:id="br0">
      <inkml:brushProperty name="width" value="0.1" units="cm"/>
      <inkml:brushProperty name="height" value="0.1" units="cm"/>
      <inkml:brushProperty name="color" value="#E71225"/>
    </inkml:brush>
  </inkml:definitions>
  <inkml:trace contextRef="#ctx0" brushRef="#br0">606 0 24575,'-6'17'0,"-3"-2"0,3-4 0,0-1 0,-4 1 0,5-1 0,-1 1 0,-4 0 0,4-1 0,-4 1 0,-1-1 0,5 1 0,-3-5 0,8 3 0,-9-3 0,9 5 0,-9-5 0,5 3 0,-1-3 0,-4 0 0,4 4 0,0-5 0,-3 1 0,8 4 0,-9-9 0,9 8 0,-8-3 0,3 5 0,-5 0 0,1-1 0,-1 1 0,5-1 0,-3 1 0,7 0 0,-7-5 0,3 3 0,0-3 0,-3 5 0,3-6 0,0 5 0,-3-4 0,7 4 0,-7-4 0,8 4 0,-9-9 0,9 8 0,-8-3 0,8 5 0,-9-1 0,4 1 0,-4 0 0,4-1 0,-4-4 0,9 4 0,-8-4 0,7 4 0,-7-4 0,8 4 0,-9-5 0,4 6 0,1 0 0,-5-5 0,9 3 0,-8-8 0,7 9 0,-7-4 0,8 4 0,-9 1 0,9-1 0,-8-4 0,7 4 0,-7-4 0,8 4 0,-9-4 0,9 4 0,-8-5 0,3 6 0,0 0 0,-3-5 0,7 3 0,-7-8 0,8 9 0,-4-4 0,0-1 0,4 5 0,-8-9 0,8 9 0,-9-5 0,4 6 0,0 0 0,-3-5 0,8 3 0,-9-8 0,9 9 0,-8-4 0,7-1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D40DDE4-98A6-4A1C-8F7A-9060FBE3C4E1}" type="datetimeFigureOut">
              <a:rPr lang="en-US" smtClean="0"/>
              <a:t>7/21/21</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0F5AFE9-90A4-41BC-A301-70CF0A9F6CDD}" type="slidenum">
              <a:rPr lang="en-US" smtClean="0"/>
              <a:t>‹#›</a:t>
            </a:fld>
            <a:endParaRPr lang="en-US"/>
          </a:p>
        </p:txBody>
      </p:sp>
    </p:spTree>
    <p:extLst>
      <p:ext uri="{BB962C8B-B14F-4D97-AF65-F5344CB8AC3E}">
        <p14:creationId xmlns:p14="http://schemas.microsoft.com/office/powerpoint/2010/main" val="1527479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dvances.sciencemag.org/content/3/4/e1602614#disp-formula-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Diffusio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a:cs typeface="Arial"/>
              </a:rPr>
              <a:t>SciML is making strides in simplifying problems related to scientific computing - easing computation loads, discretizing high dimensional parameters into sparse matrices, data driven control of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a:cs typeface="Arial"/>
              </a:rPr>
              <a:t>Ex: protein structure simulations for geneticists – knowing the structure allows for site-directed injectable mutations to change functions of the protein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 </a:t>
            </a:r>
            <a:r>
              <a:rPr lang="en-US" dirty="0">
                <a:latin typeface="Arial"/>
                <a:cs typeface="Arial"/>
              </a:rPr>
              <a:t>identify &amp; manipulate a system to bring it back to control when disturbed. Like heating in a house.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a:cs typeface="Arial"/>
              </a:rPr>
              <a:t>Sensor monitors temperature in the home, controller compares the measured value with a reference value (the value we set on the thermostat). If the system is disturbed, a data driven controller would easily be able to compare the error against all other errors it’s been trained with, and can quickly identify a way to bring the system back to normal. </a:t>
            </a:r>
          </a:p>
          <a:p>
            <a:endParaRPr lang="en-US" dirty="0"/>
          </a:p>
          <a:p>
            <a:r>
              <a:rPr lang="en-US" dirty="0"/>
              <a:t>We know the inputs and we know the outputs, yet when a system behaves badly, we need robust &amp; dynamic mathematical framework to bring it under control. </a:t>
            </a:r>
          </a:p>
          <a:p>
            <a:r>
              <a:rPr lang="en-US" dirty="0"/>
              <a:t>The first step is system identification – the parameters of the system must be measured, trained &amp; implemented in a controller. </a:t>
            </a:r>
          </a:p>
          <a:p>
            <a:endParaRPr lang="en-US" dirty="0"/>
          </a:p>
          <a:p>
            <a:r>
              <a:rPr lang="en-US" dirty="0"/>
              <a:t>https://</a:t>
            </a:r>
            <a:r>
              <a:rPr lang="en-US" dirty="0" err="1"/>
              <a:t>www.nature.com</a:t>
            </a:r>
            <a:r>
              <a:rPr lang="en-US" dirty="0"/>
              <a:t>/articles/s41524-019-0221-0#Sec6</a:t>
            </a:r>
          </a:p>
        </p:txBody>
      </p:sp>
      <p:sp>
        <p:nvSpPr>
          <p:cNvPr id="4" name="Slide Number Placeholder 3"/>
          <p:cNvSpPr>
            <a:spLocks noGrp="1"/>
          </p:cNvSpPr>
          <p:nvPr>
            <p:ph type="sldNum" sz="quarter" idx="5"/>
          </p:nvPr>
        </p:nvSpPr>
        <p:spPr/>
        <p:txBody>
          <a:bodyPr/>
          <a:lstStyle/>
          <a:p>
            <a:fld id="{90F5AFE9-90A4-41BC-A301-70CF0A9F6CDD}" type="slidenum">
              <a:rPr lang="en-US" smtClean="0"/>
              <a:t>2</a:t>
            </a:fld>
            <a:endParaRPr lang="en-US"/>
          </a:p>
        </p:txBody>
      </p:sp>
    </p:spTree>
    <p:extLst>
      <p:ext uri="{BB962C8B-B14F-4D97-AF65-F5344CB8AC3E}">
        <p14:creationId xmlns:p14="http://schemas.microsoft.com/office/powerpoint/2010/main" val="2771279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a:cs typeface="Arial"/>
              </a:rPr>
              <a:t>For PySINDy, system identification </a:t>
            </a:r>
            <a:r>
              <a:rPr lang="en-US" dirty="0"/>
              <a:t>poses model discovery as a sparse regression problem, where relevant terms in the dynamics are selected from a library of candidate functions, many of them motivated by our deep historical knowledge of diverse physics models. This approach results in interpretable models. </a:t>
            </a:r>
          </a:p>
          <a:p>
            <a:endParaRPr lang="en-US" dirty="0"/>
          </a:p>
          <a:p>
            <a:r>
              <a:rPr lang="en-US" dirty="0"/>
              <a:t>To pose SINDy as a regression problem, time-series measurements of x and their time derivatives x˙ are arranged into matrices. The function F describes how the state of the system evolves in time. </a:t>
            </a:r>
          </a:p>
          <a:p>
            <a:endParaRPr lang="en-US" dirty="0"/>
          </a:p>
          <a:p>
            <a:r>
              <a:rPr lang="en-US" dirty="0"/>
              <a:t>Feature library is the matrix containing all the time derivatives, Xi is a set of coefficients that determines the active terms in F. Xi does this through sparse regression algorithms. </a:t>
            </a:r>
          </a:p>
          <a:p>
            <a:endParaRPr lang="en-US" dirty="0"/>
          </a:p>
          <a:p>
            <a:r>
              <a:rPr lang="en-US" dirty="0"/>
              <a:t>To recap, </a:t>
            </a:r>
          </a:p>
          <a:p>
            <a:pPr marL="228600" indent="-228600">
              <a:buAutoNum type="arabicPeriod"/>
            </a:pPr>
            <a:r>
              <a:rPr lang="en-US" dirty="0"/>
              <a:t>The numerical differentiation scheme used to approximate X˙ from X; </a:t>
            </a:r>
          </a:p>
          <a:p>
            <a:pPr marL="228600" indent="-228600">
              <a:buAutoNum type="arabicPeriod"/>
            </a:pPr>
            <a:r>
              <a:rPr lang="en-US" dirty="0"/>
              <a:t>2. The candidate functions constituting the feature library </a:t>
            </a:r>
            <a:r>
              <a:rPr lang="el-GR" dirty="0"/>
              <a:t>Θ; </a:t>
            </a:r>
            <a:endParaRPr lang="en-US" dirty="0"/>
          </a:p>
          <a:p>
            <a:pPr marL="228600" indent="-228600">
              <a:buAutoNum type="arabicPeriod"/>
            </a:pPr>
            <a:r>
              <a:rPr lang="el-GR" dirty="0"/>
              <a:t>3. </a:t>
            </a:r>
            <a:r>
              <a:rPr lang="en-US" dirty="0"/>
              <a:t>The sparse regression algorithm that is applied to solve (2) to find </a:t>
            </a:r>
            <a:r>
              <a:rPr lang="el-GR" dirty="0"/>
              <a:t>Ξ.</a:t>
            </a:r>
            <a:endParaRPr lang="en-US" dirty="0"/>
          </a:p>
        </p:txBody>
      </p:sp>
      <p:sp>
        <p:nvSpPr>
          <p:cNvPr id="4" name="Slide Number Placeholder 3"/>
          <p:cNvSpPr>
            <a:spLocks noGrp="1"/>
          </p:cNvSpPr>
          <p:nvPr>
            <p:ph type="sldNum" sz="quarter" idx="5"/>
          </p:nvPr>
        </p:nvSpPr>
        <p:spPr/>
        <p:txBody>
          <a:bodyPr/>
          <a:lstStyle/>
          <a:p>
            <a:fld id="{90F5AFE9-90A4-41BC-A301-70CF0A9F6CDD}" type="slidenum">
              <a:rPr lang="en-US" smtClean="0"/>
              <a:t>3</a:t>
            </a:fld>
            <a:endParaRPr lang="en-US"/>
          </a:p>
        </p:txBody>
      </p:sp>
    </p:spTree>
    <p:extLst>
      <p:ext uri="{BB962C8B-B14F-4D97-AF65-F5344CB8AC3E}">
        <p14:creationId xmlns:p14="http://schemas.microsoft.com/office/powerpoint/2010/main" val="182706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cs typeface="Arial"/>
              </a:rPr>
              <a:t>The work largely consists of ordinary and partial differential equations and various schemes to obtain potential solutions depending on the boundary conditions. Computationally intensive to solve – multi-rank  tensors, large vector spaces. Like </a:t>
            </a:r>
            <a:r>
              <a:rPr lang="en-US" sz="1200" dirty="0" err="1">
                <a:latin typeface="Arial"/>
                <a:cs typeface="Arial"/>
              </a:rPr>
              <a:t>Tyrnan’s</a:t>
            </a:r>
            <a:r>
              <a:rPr lang="en-US" sz="1200" dirty="0">
                <a:latin typeface="Arial"/>
                <a:cs typeface="Arial"/>
              </a:rPr>
              <a:t> work on the Navier Stokes equations, numerical methods to solve are nearly impossible due to cascading effects for small changes to the particle’s velocity or pressure.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cs typeface="Arial"/>
              </a:rPr>
              <a:t>Coupled with the fact that they’re nonlinear in pretty much every situation, there could be tons of potential solutions – like 3 billion plus equations with unknown coefficients. The key is to form a sparse solution where we’re choosing the combinations of partial derivatives that contribute most to model accuracy – like 5 for example, we’d be finding 5 of the most influential low order partial derivatives out of the potential candidate solutions, through creating a sparse representation of 210 or so candidate combinations of partial derivatives.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a:cs typeface="Arial"/>
              </a:rPr>
              <a:t>Data fed in consisting of state measurements. which describes how the system evolves in time by approximating candidate functions. </a:t>
            </a:r>
          </a:p>
          <a:p>
            <a:endParaRPr lang="en-US" sz="1200" dirty="0">
              <a:latin typeface="Arial"/>
              <a:cs typeface="Arial"/>
            </a:endParaRPr>
          </a:p>
          <a:p>
            <a:r>
              <a:rPr lang="en-US" sz="1200" b="0" i="0" kern="1200" dirty="0">
                <a:solidFill>
                  <a:schemeClr val="tx1"/>
                </a:solidFill>
                <a:effectLst/>
                <a:latin typeface="+mn-lt"/>
                <a:ea typeface="+mn-ea"/>
                <a:cs typeface="+mn-cs"/>
              </a:rPr>
              <a:t>(1a) Data is collected as snapshots of a solution to a PDE. (1b) Numerical derivatives are taken, and data are compiled into a large matrix </a:t>
            </a:r>
            <a:r>
              <a:rPr lang="el-GR" sz="1200" b="1" i="0" kern="1200" dirty="0">
                <a:solidFill>
                  <a:schemeClr val="tx1"/>
                </a:solidFill>
                <a:effectLst/>
                <a:latin typeface="+mn-lt"/>
                <a:ea typeface="+mn-ea"/>
                <a:cs typeface="+mn-cs"/>
              </a:rPr>
              <a:t>Θ</a:t>
            </a:r>
            <a:r>
              <a:rPr lang="el-G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incorporating candidate terms for the PDE. (1c) Sparse regressions are used to identify active terms in the PDE. (2a) For large data sets, sparse sampling may be used to reduce the size of the problem. (2b) Subsampling the data set is equivalent to taking a subset of rows from the linear system in </a:t>
            </a:r>
            <a:r>
              <a:rPr lang="en-US" sz="1200" b="1" i="0" u="none" strike="noStrike" kern="1200" dirty="0">
                <a:solidFill>
                  <a:schemeClr val="tx1"/>
                </a:solidFill>
                <a:effectLst/>
                <a:latin typeface="+mn-lt"/>
                <a:ea typeface="+mn-ea"/>
                <a:cs typeface="+mn-cs"/>
                <a:hlinkClick r:id="rId3"/>
              </a:rPr>
              <a:t>Eq. 2</a:t>
            </a:r>
            <a:r>
              <a:rPr lang="en-US" sz="1200" b="0" i="0" kern="1200" dirty="0">
                <a:solidFill>
                  <a:schemeClr val="tx1"/>
                </a:solidFill>
                <a:effectLst/>
                <a:latin typeface="+mn-lt"/>
                <a:ea typeface="+mn-ea"/>
                <a:cs typeface="+mn-cs"/>
              </a:rPr>
              <a:t>. (2c) An identical sparse regression problem is formed but with fewer rows. (d) Active terms in </a:t>
            </a:r>
            <a:r>
              <a:rPr lang="el-GR" sz="1200" b="0" i="0" kern="1200" dirty="0">
                <a:solidFill>
                  <a:schemeClr val="tx1"/>
                </a:solidFill>
                <a:effectLst/>
                <a:latin typeface="+mn-lt"/>
                <a:ea typeface="+mn-ea"/>
                <a:cs typeface="+mn-cs"/>
              </a:rPr>
              <a:t>ξ </a:t>
            </a:r>
            <a:r>
              <a:rPr lang="en-US" sz="1200" b="0" i="0" kern="1200" dirty="0">
                <a:solidFill>
                  <a:schemeClr val="tx1"/>
                </a:solidFill>
                <a:effectLst/>
                <a:latin typeface="+mn-lt"/>
                <a:ea typeface="+mn-ea"/>
                <a:cs typeface="+mn-cs"/>
              </a:rPr>
              <a:t>are synthesized into a PDE.</a:t>
            </a:r>
            <a:r>
              <a:rPr lang="en-US" sz="1200" dirty="0">
                <a:latin typeface="Arial"/>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0F5AFE9-90A4-41BC-A301-70CF0A9F6CDD}" type="slidenum">
              <a:rPr lang="en-US" smtClean="0"/>
              <a:t>4</a:t>
            </a:fld>
            <a:endParaRPr lang="en-US"/>
          </a:p>
        </p:txBody>
      </p:sp>
    </p:spTree>
    <p:extLst>
      <p:ext uri="{BB962C8B-B14F-4D97-AF65-F5344CB8AC3E}">
        <p14:creationId xmlns:p14="http://schemas.microsoft.com/office/powerpoint/2010/main" val="269683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Arial"/>
                <a:cs typeface="Arial"/>
              </a:rPr>
              <a:t>A way to identify the dynamics of the Lorenz system, a system of chaos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Arial"/>
                <a:cs typeface="Arial"/>
              </a:rPr>
              <a:t>Used PySINDy library to form the sparse matrix to show the evolution and parameters which contribute greatest to the system evolution.</a:t>
            </a:r>
          </a:p>
          <a:p>
            <a:pPr marL="285750" lvl="0" indent="-285750">
              <a:buFont typeface="Arial" panose="020B0604020202020204" pitchFamily="34" charset="0"/>
              <a:buChar char="•"/>
            </a:pPr>
            <a:endParaRPr lang="en-US" sz="1600">
              <a:latin typeface="Arial"/>
              <a:cs typeface="Arial"/>
            </a:endParaRPr>
          </a:p>
          <a:p>
            <a:pPr marL="285750" lvl="0" indent="-285750">
              <a:buFont typeface="Arial" panose="020B0604020202020204" pitchFamily="34" charset="0"/>
              <a:buChar char="•"/>
            </a:pPr>
            <a:r>
              <a:rPr lang="en-US" sz="1600">
                <a:latin typeface="Arial"/>
                <a:cs typeface="Arial"/>
              </a:rPr>
              <a:t>Depending on the initial conditions and boundary conditions of the differential equations</a:t>
            </a:r>
          </a:p>
          <a:p>
            <a:pPr marL="285750" lvl="0" indent="-285750">
              <a:buFont typeface="Arial" panose="020B0604020202020204" pitchFamily="34" charset="0"/>
              <a:buChar char="•"/>
            </a:pPr>
            <a:r>
              <a:rPr lang="en-US" sz="1600">
                <a:latin typeface="Arial"/>
                <a:cs typeface="Arial"/>
              </a:rPr>
              <a:t>A deterministic equation, meaning that if we know the initial conditions, we can predict the state of the system at the next incremental time. </a:t>
            </a:r>
          </a:p>
          <a:p>
            <a:pPr marL="285750" lvl="0" indent="-285750">
              <a:buFont typeface="Arial" panose="020B0604020202020204" pitchFamily="34" charset="0"/>
              <a:buChar char="•"/>
            </a:pPr>
            <a:r>
              <a:rPr lang="en-US" sz="1600">
                <a:latin typeface="Arial"/>
                <a:cs typeface="Arial"/>
              </a:rPr>
              <a:t>Useful for identifying properties of  a two dimensional fluid layer uniformly warmed from above and cooled from below. The equations describe the rate of change of change of the parameters. </a:t>
            </a:r>
          </a:p>
          <a:p>
            <a:pPr marL="285750" lvl="0" indent="-285750">
              <a:buFont typeface="Arial" panose="020B0604020202020204" pitchFamily="34" charset="0"/>
              <a:buChar char="•"/>
            </a:pPr>
            <a:r>
              <a:rPr lang="en-US" sz="1600">
                <a:latin typeface="Arial"/>
                <a:cs typeface="Arial"/>
              </a:rPr>
              <a:t>Basically, modeling a system of convective flow showing the motion of particles induced by heat. </a:t>
            </a:r>
          </a:p>
          <a:p>
            <a:pPr marL="285750" lvl="0" indent="-285750">
              <a:buFont typeface="Arial" panose="020B0604020202020204" pitchFamily="34" charset="0"/>
              <a:buChar char="•"/>
            </a:pPr>
            <a:r>
              <a:rPr lang="en-US" sz="1600">
                <a:latin typeface="Arial"/>
                <a:cs typeface="Arial"/>
              </a:rPr>
              <a:t>This chaotic system is used for weather prediction, modeling the convection in Earth’s atmosphere.  </a:t>
            </a:r>
          </a:p>
          <a:p>
            <a:pPr marL="285750" lvl="0" indent="-285750">
              <a:buFont typeface="Arial" panose="020B0604020202020204" pitchFamily="34" charset="0"/>
              <a:buChar char="•"/>
            </a:pPr>
            <a:endParaRPr lang="en-US" sz="1600">
              <a:latin typeface="Arial"/>
              <a:cs typeface="Arial"/>
            </a:endParaRPr>
          </a:p>
          <a:p>
            <a:pPr marL="285750" lvl="0" indent="-285750">
              <a:buFont typeface="Arial" panose="020B0604020202020204" pitchFamily="34" charset="0"/>
              <a:buChar char="•"/>
            </a:pPr>
            <a:endParaRPr lang="en-US" sz="1600">
              <a:latin typeface="Arial"/>
              <a:cs typeface="Arial"/>
            </a:endParaRPr>
          </a:p>
        </p:txBody>
      </p:sp>
      <p:sp>
        <p:nvSpPr>
          <p:cNvPr id="4" name="Slide Number Placeholder 3"/>
          <p:cNvSpPr>
            <a:spLocks noGrp="1"/>
          </p:cNvSpPr>
          <p:nvPr>
            <p:ph type="sldNum" sz="quarter" idx="5"/>
          </p:nvPr>
        </p:nvSpPr>
        <p:spPr/>
        <p:txBody>
          <a:bodyPr/>
          <a:lstStyle/>
          <a:p>
            <a:fld id="{90F5AFE9-90A4-41BC-A301-70CF0A9F6CDD}" type="slidenum">
              <a:rPr lang="en-US" smtClean="0"/>
              <a:t>5</a:t>
            </a:fld>
            <a:endParaRPr lang="en-US"/>
          </a:p>
        </p:txBody>
      </p:sp>
    </p:spTree>
    <p:extLst>
      <p:ext uri="{BB962C8B-B14F-4D97-AF65-F5344CB8AC3E}">
        <p14:creationId xmlns:p14="http://schemas.microsoft.com/office/powerpoint/2010/main" val="49453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err="1">
                <a:latin typeface="Arial"/>
                <a:cs typeface="Arial"/>
              </a:rPr>
              <a:t>KdV</a:t>
            </a:r>
            <a:r>
              <a:rPr lang="en-US" sz="1600">
                <a:latin typeface="Arial"/>
                <a:cs typeface="Arial"/>
              </a:rPr>
              <a:t> equation is a model for waves on shallow water surfaces, is a topic of active research currently. There can be dissipative terms to show how the wave evolves and dissipates as well as collides with other waves.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nonlinear because of the product shown in the second summand and which is of third order because of the third derivative as highest in the third summand. The factor 6 is just a scaling </a:t>
            </a:r>
            <a:r>
              <a:rPr lang="en-US" sz="1600" err="1"/>
              <a:t>factor</a:t>
            </a:r>
            <a:r>
              <a:rPr lang="en-US" sz="1600" err="1">
                <a:latin typeface="Arial"/>
                <a:cs typeface="Arial"/>
              </a:rPr>
              <a:t>Burgers</a:t>
            </a:r>
            <a:r>
              <a:rPr lang="en-US" sz="1600">
                <a:latin typeface="Arial"/>
                <a:cs typeface="Arial"/>
              </a:rPr>
              <a:t> equation is similar but broader, ubiquitous in fluid mechanics,  acoustics, gas dynamics, and shock waves. The solutions are called solitons or solitary waves</a:t>
            </a:r>
          </a:p>
          <a:p>
            <a:pPr marL="285750" lvl="0" indent="-285750">
              <a:buFont typeface="Arial" panose="020B0604020202020204" pitchFamily="34" charset="0"/>
              <a:buChar char="•"/>
            </a:pPr>
            <a:endParaRPr lang="en-US" sz="1600">
              <a:latin typeface="Arial"/>
              <a:cs typeface="Arial"/>
            </a:endParaRPr>
          </a:p>
          <a:p>
            <a:pPr marL="285750" lvl="0" indent="-285750">
              <a:buFont typeface="Arial" panose="020B0604020202020204" pitchFamily="34" charset="0"/>
              <a:buChar char="•"/>
            </a:pPr>
            <a:r>
              <a:rPr lang="en-US" sz="1600">
                <a:latin typeface="Arial"/>
                <a:cs typeface="Arial"/>
              </a:rPr>
              <a:t>The system can be modified to calculate the momentum and energy transfers &amp; interactions </a:t>
            </a:r>
          </a:p>
          <a:p>
            <a:pPr marL="285750" indent="-285750">
              <a:buFont typeface="Arial" panose="020B0604020202020204" pitchFamily="34" charset="0"/>
              <a:buChar char="•"/>
            </a:pPr>
            <a:r>
              <a:rPr lang="en-US" sz="1600">
                <a:latin typeface="Arial"/>
                <a:cs typeface="Arial"/>
              </a:rPr>
              <a:t>Other applications include modeling internal waves in a ‘densely stratified ocean’ , acoustic waves in plasma, acoustic waves in a crystal lattice – huge topic in material science &amp; condensed matter physics.</a:t>
            </a: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r>
              <a:rPr lang="en-US" sz="1600">
                <a:latin typeface="Arial"/>
                <a:cs typeface="Arial"/>
              </a:rPr>
              <a:t>Burgers Eq:</a:t>
            </a:r>
          </a:p>
          <a:p>
            <a:pPr marL="742950" lvl="1" indent="-285750">
              <a:buFont typeface="Arial" panose="020B0604020202020204" pitchFamily="34" charset="0"/>
              <a:buChar char="•"/>
            </a:pPr>
            <a:r>
              <a:rPr lang="en-US" sz="1600">
                <a:latin typeface="Arial"/>
                <a:cs typeface="Arial"/>
              </a:rPr>
              <a:t>Describes a moving viscous fluid with a spatial and temporal dimension – like a pipe with fluid running through it, the equation would describe the speed of the fluid along each location along the pipe as time progresses</a:t>
            </a:r>
          </a:p>
          <a:p>
            <a:pPr marL="742950" lvl="1" indent="-285750">
              <a:buFont typeface="Arial" panose="020B0604020202020204" pitchFamily="34" charset="0"/>
              <a:buChar char="•"/>
            </a:pPr>
            <a:r>
              <a:rPr lang="en-US" sz="1600">
                <a:latin typeface="Arial"/>
                <a:cs typeface="Arial"/>
              </a:rPr>
              <a:t>Viscous and stochastic terms can be added depending on the physical system at hand</a:t>
            </a:r>
          </a:p>
          <a:p>
            <a:endParaRPr lang="en-US"/>
          </a:p>
        </p:txBody>
      </p:sp>
      <p:sp>
        <p:nvSpPr>
          <p:cNvPr id="4" name="Slide Number Placeholder 3"/>
          <p:cNvSpPr>
            <a:spLocks noGrp="1"/>
          </p:cNvSpPr>
          <p:nvPr>
            <p:ph type="sldNum" sz="quarter" idx="5"/>
          </p:nvPr>
        </p:nvSpPr>
        <p:spPr/>
        <p:txBody>
          <a:bodyPr/>
          <a:lstStyle/>
          <a:p>
            <a:fld id="{90F5AFE9-90A4-41BC-A301-70CF0A9F6CDD}" type="slidenum">
              <a:rPr lang="en-US" smtClean="0"/>
              <a:t>6</a:t>
            </a:fld>
            <a:endParaRPr lang="en-US"/>
          </a:p>
        </p:txBody>
      </p:sp>
    </p:spTree>
    <p:extLst>
      <p:ext uri="{BB962C8B-B14F-4D97-AF65-F5344CB8AC3E}">
        <p14:creationId xmlns:p14="http://schemas.microsoft.com/office/powerpoint/2010/main" val="2185702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Solutions computed &amp; simulated through the use of PDE-FIND and PySINDy libraries </a:t>
            </a:r>
          </a:p>
          <a:p>
            <a:endParaRPr lang="en-US"/>
          </a:p>
          <a:p>
            <a:r>
              <a:rPr lang="en-US"/>
              <a:t>Reaction Diffusion:</a:t>
            </a:r>
          </a:p>
          <a:p>
            <a:r>
              <a:rPr lang="en-US"/>
              <a:t>These equations arise naturally in systems consisting of many interacting components, (e.g., chemical reactions) and are widely used to describe </a:t>
            </a:r>
            <a:r>
              <a:rPr lang="en-US" sz="1200" b="0" i="0" kern="1200">
                <a:solidFill>
                  <a:schemeClr val="tx1"/>
                </a:solidFill>
                <a:effectLst/>
                <a:latin typeface="+mn-lt"/>
                <a:ea typeface="+mn-ea"/>
                <a:cs typeface="+mn-cs"/>
              </a:rPr>
              <a:t>the change in space and time of the concentration of one or more chemical substances, and how they are transformed into each other, and </a:t>
            </a:r>
            <a:r>
              <a:rPr lang="en-US" sz="1200" b="0" i="0" u="none" strike="noStrike" kern="1200">
                <a:solidFill>
                  <a:schemeClr val="tx1"/>
                </a:solidFill>
                <a:effectLst/>
                <a:latin typeface="+mn-lt"/>
                <a:ea typeface="+mn-ea"/>
                <a:cs typeface="+mn-cs"/>
                <a:hlinkClick r:id="rId3" tooltip="Diffusion"/>
              </a:rPr>
              <a:t>diffusion</a:t>
            </a:r>
            <a:r>
              <a:rPr lang="en-US" sz="1200" b="0" i="0" kern="1200">
                <a:solidFill>
                  <a:schemeClr val="tx1"/>
                </a:solidFill>
                <a:effectLst/>
                <a:latin typeface="+mn-lt"/>
                <a:ea typeface="+mn-ea"/>
                <a:cs typeface="+mn-cs"/>
              </a:rPr>
              <a:t> which causes the substances to spread out over a surface in space.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above reaction yields a spiral wave to form. </a:t>
            </a:r>
          </a:p>
          <a:p>
            <a:r>
              <a:rPr lang="en-US" sz="1200" b="0" i="0" kern="1200">
                <a:solidFill>
                  <a:schemeClr val="tx1"/>
                </a:solidFill>
                <a:effectLst/>
                <a:latin typeface="+mn-lt"/>
                <a:ea typeface="+mn-ea"/>
                <a:cs typeface="+mn-cs"/>
              </a:rPr>
              <a:t>There are many applications to this due to how broad it is, a few are </a:t>
            </a:r>
          </a:p>
          <a:p>
            <a:pPr marL="171450" indent="-171450">
              <a:buFontTx/>
              <a:buChar char="-"/>
            </a:pPr>
            <a:r>
              <a:rPr lang="en-US" sz="1200" b="0" i="0" kern="1200">
                <a:solidFill>
                  <a:schemeClr val="tx1"/>
                </a:solidFill>
                <a:effectLst/>
                <a:latin typeface="+mn-lt"/>
                <a:ea typeface="+mn-ea"/>
                <a:cs typeface="+mn-cs"/>
              </a:rPr>
              <a:t>Population growth (can be exponential, logistic) </a:t>
            </a:r>
          </a:p>
          <a:p>
            <a:pPr marL="171450" indent="-171450">
              <a:buFontTx/>
              <a:buChar char="-"/>
            </a:pPr>
            <a:r>
              <a:rPr lang="en-US" sz="1200" b="0" i="0" kern="1200">
                <a:solidFill>
                  <a:schemeClr val="tx1"/>
                </a:solidFill>
                <a:effectLst/>
                <a:latin typeface="+mn-lt"/>
                <a:ea typeface="+mn-ea"/>
                <a:cs typeface="+mn-cs"/>
              </a:rPr>
              <a:t>Predator-prey model - predator population Y eats the prey population X </a:t>
            </a:r>
          </a:p>
          <a:p>
            <a:pPr marL="171450" indent="-171450">
              <a:buFontTx/>
              <a:buChar char="-"/>
            </a:pPr>
            <a:r>
              <a:rPr lang="en-US" sz="1200" b="0" i="0" kern="1200">
                <a:solidFill>
                  <a:schemeClr val="tx1"/>
                </a:solidFill>
                <a:effectLst/>
                <a:latin typeface="+mn-lt"/>
                <a:ea typeface="+mn-ea"/>
                <a:cs typeface="+mn-cs"/>
              </a:rPr>
              <a:t>Competition – two species compete for food, outcome yields a diffusive pattern in one population</a:t>
            </a:r>
          </a:p>
          <a:p>
            <a:pPr marL="171450" indent="-171450">
              <a:buFontTx/>
              <a:buChar char="-"/>
            </a:pPr>
            <a:endParaRPr lang="en-US" sz="1200" b="0" i="0" kern="1200">
              <a:solidFill>
                <a:schemeClr val="tx1"/>
              </a:solidFill>
              <a:effectLst/>
              <a:latin typeface="+mn-lt"/>
              <a:ea typeface="+mn-ea"/>
              <a:cs typeface="+mn-cs"/>
            </a:endParaRPr>
          </a:p>
          <a:p>
            <a:pPr marL="171450" indent="-171450">
              <a:buFontTx/>
              <a:buChar char="-"/>
            </a:pPr>
            <a:endParaRPr lang="en-US" sz="1200" b="0" i="0"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https://www-m6.ma.tum.de/~</a:t>
            </a:r>
            <a:r>
              <a:rPr lang="en-US" sz="1200" b="0" i="0" kern="1200" err="1">
                <a:solidFill>
                  <a:schemeClr val="tx1"/>
                </a:solidFill>
                <a:effectLst/>
                <a:latin typeface="+mn-lt"/>
                <a:ea typeface="+mn-ea"/>
                <a:cs typeface="+mn-cs"/>
              </a:rPr>
              <a:t>kuttler</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script_reaktdiff.pdf</a:t>
            </a:r>
            <a:r>
              <a:rPr lang="en-US" sz="1200" b="0" i="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90F5AFE9-90A4-41BC-A301-70CF0A9F6CDD}" type="slidenum">
              <a:rPr lang="en-US" smtClean="0"/>
              <a:t>7</a:t>
            </a:fld>
            <a:endParaRPr lang="en-US"/>
          </a:p>
        </p:txBody>
      </p:sp>
    </p:spTree>
    <p:extLst>
      <p:ext uri="{BB962C8B-B14F-4D97-AF65-F5344CB8AC3E}">
        <p14:creationId xmlns:p14="http://schemas.microsoft.com/office/powerpoint/2010/main" val="29630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Arial"/>
                <a:cs typeface="Arial"/>
              </a:rPr>
              <a:t>Machine learning, applied physics &amp; math is key to integrate modeling &amp; controlling dynamic systems.  </a:t>
            </a:r>
          </a:p>
          <a:p>
            <a:endParaRPr lang="en-US" sz="120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Fluid dynamics, neuroscience, climate, epidemiology, finance, robotics and autonomy are all dependent on control theory.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Ex: Navier Stokes – modeling weather, pressure, electro/</a:t>
            </a:r>
            <a:r>
              <a:rPr lang="en-US" sz="1200" err="1">
                <a:latin typeface="Arial"/>
                <a:cs typeface="Arial"/>
              </a:rPr>
              <a:t>magnetodynamics</a:t>
            </a:r>
            <a:r>
              <a:rPr lang="en-US" sz="1200">
                <a:latin typeface="Arial"/>
                <a:cs typeface="Arial"/>
              </a:rPr>
              <a:t>, air-flow on a wing, </a:t>
            </a:r>
            <a:r>
              <a:rPr lang="en-US" sz="1200" err="1">
                <a:latin typeface="Arial"/>
                <a:cs typeface="Arial"/>
              </a:rPr>
              <a:t>etc</a:t>
            </a:r>
            <a:endParaRPr lang="en-US" sz="1200">
              <a:latin typeface="Arial"/>
              <a:cs typeface="Arial"/>
            </a:endParaRPr>
          </a:p>
          <a:p>
            <a:endParaRPr lang="en-US"/>
          </a:p>
        </p:txBody>
      </p:sp>
      <p:sp>
        <p:nvSpPr>
          <p:cNvPr id="4" name="Slide Number Placeholder 3"/>
          <p:cNvSpPr>
            <a:spLocks noGrp="1"/>
          </p:cNvSpPr>
          <p:nvPr>
            <p:ph type="sldNum" sz="quarter" idx="5"/>
          </p:nvPr>
        </p:nvSpPr>
        <p:spPr/>
        <p:txBody>
          <a:bodyPr/>
          <a:lstStyle/>
          <a:p>
            <a:fld id="{90F5AFE9-90A4-41BC-A301-70CF0A9F6CDD}" type="slidenum">
              <a:rPr lang="en-US" smtClean="0"/>
              <a:t>8</a:t>
            </a:fld>
            <a:endParaRPr lang="en-US"/>
          </a:p>
        </p:txBody>
      </p:sp>
    </p:spTree>
    <p:extLst>
      <p:ext uri="{BB962C8B-B14F-4D97-AF65-F5344CB8AC3E}">
        <p14:creationId xmlns:p14="http://schemas.microsoft.com/office/powerpoint/2010/main" val="11643476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November 2018</a:t>
            </a:r>
          </a:p>
        </p:txBody>
      </p:sp>
      <p:sp>
        <p:nvSpPr>
          <p:cNvPr id="5" name="Footer Placeholder 4"/>
          <p:cNvSpPr>
            <a:spLocks noGrp="1"/>
          </p:cNvSpPr>
          <p:nvPr>
            <p:ph type="ftr" sz="quarter" idx="11"/>
          </p:nvPr>
        </p:nvSpPr>
        <p:spPr/>
        <p:txBody>
          <a:bodyPr/>
          <a:lstStyle/>
          <a:p>
            <a:r>
              <a:rPr lang="en-US"/>
              <a:t>COLSA Proprietary</a:t>
            </a:r>
          </a:p>
        </p:txBody>
      </p:sp>
      <p:sp>
        <p:nvSpPr>
          <p:cNvPr id="6" name="Slide Number Placeholder 5"/>
          <p:cNvSpPr>
            <a:spLocks noGrp="1"/>
          </p:cNvSpPr>
          <p:nvPr>
            <p:ph type="sldNum" sz="quarter" idx="12"/>
          </p:nvPr>
        </p:nvSpPr>
        <p:spPr/>
        <p:txBody>
          <a:bodyPr/>
          <a:lstStyle/>
          <a:p>
            <a:fld id="{86E7BE37-A15B-4B05-8CC6-215FBFACAA96}" type="slidenum">
              <a:rPr lang="en-US" smtClean="0"/>
              <a:pPr/>
              <a:t>‹#›</a:t>
            </a:fld>
            <a:endParaRPr lang="en-US"/>
          </a:p>
        </p:txBody>
      </p:sp>
      <p:pic>
        <p:nvPicPr>
          <p:cNvPr id="7" name="Picture 6">
            <a:extLst>
              <a:ext uri="{FF2B5EF4-FFF2-40B4-BE49-F238E27FC236}">
                <a16:creationId xmlns:a16="http://schemas.microsoft.com/office/drawing/2014/main" id="{EC017B44-1BBE-4F2B-829A-1867A04429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1847" y="547499"/>
            <a:ext cx="3748727" cy="965581"/>
          </a:xfrm>
          <a:prstGeom prst="rect">
            <a:avLst/>
          </a:prstGeom>
        </p:spPr>
      </p:pic>
    </p:spTree>
    <p:extLst>
      <p:ext uri="{BB962C8B-B14F-4D97-AF65-F5344CB8AC3E}">
        <p14:creationId xmlns:p14="http://schemas.microsoft.com/office/powerpoint/2010/main" val="76743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October 2018</a:t>
            </a:r>
          </a:p>
        </p:txBody>
      </p:sp>
      <p:sp>
        <p:nvSpPr>
          <p:cNvPr id="5" name="Footer Placeholder 4"/>
          <p:cNvSpPr>
            <a:spLocks noGrp="1"/>
          </p:cNvSpPr>
          <p:nvPr>
            <p:ph type="ftr" sz="quarter" idx="11"/>
          </p:nvPr>
        </p:nvSpPr>
        <p:spPr/>
        <p:txBody>
          <a:bodyPr/>
          <a:lstStyle/>
          <a:p>
            <a:r>
              <a:rPr lang="en-US"/>
              <a:t>COLSA Proprietary</a:t>
            </a:r>
          </a:p>
        </p:txBody>
      </p:sp>
      <p:sp>
        <p:nvSpPr>
          <p:cNvPr id="6" name="Slide Number Placeholder 5"/>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1948841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October 2018</a:t>
            </a:r>
          </a:p>
        </p:txBody>
      </p:sp>
      <p:sp>
        <p:nvSpPr>
          <p:cNvPr id="5" name="Footer Placeholder 4"/>
          <p:cNvSpPr>
            <a:spLocks noGrp="1"/>
          </p:cNvSpPr>
          <p:nvPr>
            <p:ph type="ftr" sz="quarter" idx="11"/>
          </p:nvPr>
        </p:nvSpPr>
        <p:spPr/>
        <p:txBody>
          <a:bodyPr/>
          <a:lstStyle/>
          <a:p>
            <a:r>
              <a:rPr lang="en-US"/>
              <a:t>COLSA Proprietary</a:t>
            </a:r>
          </a:p>
        </p:txBody>
      </p:sp>
      <p:sp>
        <p:nvSpPr>
          <p:cNvPr id="6" name="Slide Number Placeholder 5"/>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3067945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8" name="Text Placeholder 2"/>
          <p:cNvSpPr>
            <a:spLocks noGrp="1"/>
          </p:cNvSpPr>
          <p:nvPr>
            <p:ph idx="1"/>
          </p:nvPr>
        </p:nvSpPr>
        <p:spPr>
          <a:xfrm>
            <a:off x="359182" y="1200384"/>
            <a:ext cx="11275356" cy="4976581"/>
          </a:xfrm>
          <a:prstGeom prst="rect">
            <a:avLst/>
          </a:prstGeom>
        </p:spPr>
        <p:txBody>
          <a:bodyPr vert="horz" lIns="91440" tIns="45720" rIns="91440" bIns="45720" rtlCol="0">
            <a:normAutofit/>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p:cNvSpPr>
            <a:spLocks noGrp="1"/>
          </p:cNvSpPr>
          <p:nvPr>
            <p:ph type="dt" sz="half" idx="2"/>
          </p:nvPr>
        </p:nvSpPr>
        <p:spPr>
          <a:xfrm>
            <a:off x="281500" y="6427792"/>
            <a:ext cx="2743200" cy="365125"/>
          </a:xfrm>
          <a:prstGeom prst="rect">
            <a:avLst/>
          </a:prstGeom>
        </p:spPr>
        <p:txBody>
          <a:bodyPr vert="horz" lIns="91440" tIns="45720" rIns="91440" bIns="45720" rtlCol="0" anchor="ctr"/>
          <a:lstStyle>
            <a:lvl1pPr algn="l">
              <a:defRPr sz="1200">
                <a:solidFill>
                  <a:srgbClr val="0076BE"/>
                </a:solidFill>
                <a:latin typeface="Arial" panose="020B0604020202020204" pitchFamily="34" charset="0"/>
                <a:cs typeface="Arial" panose="020B0604020202020204" pitchFamily="34" charset="0"/>
              </a:defRPr>
            </a:lvl1pPr>
          </a:lstStyle>
          <a:p>
            <a:r>
              <a:rPr lang="en-US"/>
              <a:t>November 2018</a:t>
            </a:r>
          </a:p>
        </p:txBody>
      </p:sp>
      <p:sp>
        <p:nvSpPr>
          <p:cNvPr id="13" name="Footer Placeholder 4"/>
          <p:cNvSpPr>
            <a:spLocks noGrp="1"/>
          </p:cNvSpPr>
          <p:nvPr>
            <p:ph type="ftr" sz="quarter" idx="3"/>
          </p:nvPr>
        </p:nvSpPr>
        <p:spPr>
          <a:xfrm>
            <a:off x="4038600" y="6427792"/>
            <a:ext cx="4114800" cy="365125"/>
          </a:xfrm>
          <a:prstGeom prst="rect">
            <a:avLst/>
          </a:prstGeom>
        </p:spPr>
        <p:txBody>
          <a:bodyPr vert="horz" lIns="91440" tIns="45720" rIns="91440" bIns="45720" rtlCol="0" anchor="ctr"/>
          <a:lstStyle>
            <a:lvl1pPr marL="0" algn="ctr" defTabSz="914400" rtl="0" eaLnBrk="1" latinLnBrk="0" hangingPunct="1">
              <a:defRPr lang="en-US" sz="1200" kern="1200" smtClean="0">
                <a:solidFill>
                  <a:srgbClr val="0076BE"/>
                </a:solidFill>
                <a:latin typeface="Arial" panose="020B0604020202020204" pitchFamily="34" charset="0"/>
                <a:ea typeface="+mn-ea"/>
                <a:cs typeface="Arial" panose="020B0604020202020204" pitchFamily="34" charset="0"/>
              </a:defRPr>
            </a:lvl1pPr>
          </a:lstStyle>
          <a:p>
            <a:r>
              <a:rPr lang="en-US"/>
              <a:t>COLSA Proprietary</a:t>
            </a:r>
          </a:p>
        </p:txBody>
      </p:sp>
      <p:sp>
        <p:nvSpPr>
          <p:cNvPr id="14" name="Slide Number Placeholder 5"/>
          <p:cNvSpPr>
            <a:spLocks noGrp="1"/>
          </p:cNvSpPr>
          <p:nvPr>
            <p:ph type="sldNum" sz="quarter" idx="4"/>
          </p:nvPr>
        </p:nvSpPr>
        <p:spPr>
          <a:xfrm>
            <a:off x="9288379" y="6427792"/>
            <a:ext cx="2743200" cy="365125"/>
          </a:xfrm>
          <a:prstGeom prst="rect">
            <a:avLst/>
          </a:prstGeom>
        </p:spPr>
        <p:txBody>
          <a:bodyPr vert="horz" lIns="91440" tIns="45720" rIns="91440" bIns="45720" rtlCol="0" anchor="ctr"/>
          <a:lstStyle>
            <a:lvl1pPr marL="0" algn="r" defTabSz="914400" rtl="0" eaLnBrk="1" latinLnBrk="0" hangingPunct="1">
              <a:defRPr lang="en-US" sz="1200" kern="1200" smtClean="0">
                <a:solidFill>
                  <a:srgbClr val="0076BE"/>
                </a:solidFill>
                <a:latin typeface="Arial" panose="020B0604020202020204" pitchFamily="34" charset="0"/>
                <a:ea typeface="+mn-ea"/>
                <a:cs typeface="Arial" panose="020B0604020202020204" pitchFamily="34" charset="0"/>
              </a:defRPr>
            </a:lvl1pPr>
          </a:lstStyle>
          <a:p>
            <a:fld id="{86E7BE37-A15B-4B05-8CC6-215FBFACAA96}" type="slidenum">
              <a:rPr lang="en-US" smtClean="0"/>
              <a:pPr/>
              <a:t>‹#›</a:t>
            </a:fld>
            <a:endParaRPr lang="en-US"/>
          </a:p>
        </p:txBody>
      </p:sp>
      <p:sp>
        <p:nvSpPr>
          <p:cNvPr id="15" name="Rectangle 14"/>
          <p:cNvSpPr/>
          <p:nvPr userDrawn="1"/>
        </p:nvSpPr>
        <p:spPr>
          <a:xfrm>
            <a:off x="281502" y="304684"/>
            <a:ext cx="45719" cy="409187"/>
          </a:xfrm>
          <a:prstGeom prst="rect">
            <a:avLst/>
          </a:prstGeom>
          <a:solidFill>
            <a:srgbClr val="126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Halis GR Bold" panose="02000505030000020004" pitchFamily="50" charset="0"/>
            </a:endParaRPr>
          </a:p>
        </p:txBody>
      </p:sp>
      <p:sp>
        <p:nvSpPr>
          <p:cNvPr id="16" name="Title 1"/>
          <p:cNvSpPr>
            <a:spLocks noGrp="1"/>
          </p:cNvSpPr>
          <p:nvPr>
            <p:ph type="title" hasCustomPrompt="1"/>
          </p:nvPr>
        </p:nvSpPr>
        <p:spPr>
          <a:xfrm>
            <a:off x="359181" y="-125181"/>
            <a:ext cx="11832819" cy="1325563"/>
          </a:xfrm>
        </p:spPr>
        <p:txBody>
          <a:bodyPr>
            <a:normAutofit/>
          </a:bodyPr>
          <a:lstStyle>
            <a:lvl1pPr>
              <a:defRPr sz="3600" b="1">
                <a:solidFill>
                  <a:srgbClr val="5E5E5E"/>
                </a:solidFill>
                <a:latin typeface="Halis GR Bold" panose="02000505030000020004" pitchFamily="50" charset="0"/>
              </a:defRPr>
            </a:lvl1pPr>
          </a:lstStyle>
          <a:p>
            <a:r>
              <a:rPr lang="en-US"/>
              <a:t>CLICK TO EDIT MASTER TITLE STYLE</a:t>
            </a: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0875" y="266135"/>
            <a:ext cx="448512" cy="447737"/>
          </a:xfrm>
          <a:prstGeom prst="rect">
            <a:avLst/>
          </a:prstGeom>
        </p:spPr>
      </p:pic>
    </p:spTree>
    <p:extLst>
      <p:ext uri="{BB962C8B-B14F-4D97-AF65-F5344CB8AC3E}">
        <p14:creationId xmlns:p14="http://schemas.microsoft.com/office/powerpoint/2010/main" val="14037648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6" name="Date Placeholder 3"/>
          <p:cNvSpPr>
            <a:spLocks noGrp="1"/>
          </p:cNvSpPr>
          <p:nvPr>
            <p:ph type="dt" sz="half" idx="2"/>
          </p:nvPr>
        </p:nvSpPr>
        <p:spPr>
          <a:xfrm>
            <a:off x="281500" y="6427792"/>
            <a:ext cx="2743200" cy="365125"/>
          </a:xfrm>
          <a:prstGeom prst="rect">
            <a:avLst/>
          </a:prstGeom>
        </p:spPr>
        <p:txBody>
          <a:bodyPr vert="horz" lIns="91440" tIns="45720" rIns="91440" bIns="45720" rtlCol="0" anchor="ctr"/>
          <a:lstStyle>
            <a:lvl1pPr algn="l">
              <a:defRPr sz="1200">
                <a:solidFill>
                  <a:srgbClr val="0076BE"/>
                </a:solidFill>
                <a:latin typeface="Arial" panose="020B0604020202020204" pitchFamily="34" charset="0"/>
                <a:cs typeface="Arial" panose="020B0604020202020204" pitchFamily="34" charset="0"/>
              </a:defRPr>
            </a:lvl1pPr>
          </a:lstStyle>
          <a:p>
            <a:r>
              <a:rPr lang="en-US"/>
              <a:t>November 2018</a:t>
            </a:r>
          </a:p>
        </p:txBody>
      </p:sp>
      <p:sp>
        <p:nvSpPr>
          <p:cNvPr id="7" name="Footer Placeholder 4"/>
          <p:cNvSpPr>
            <a:spLocks noGrp="1"/>
          </p:cNvSpPr>
          <p:nvPr>
            <p:ph type="ftr" sz="quarter" idx="3"/>
          </p:nvPr>
        </p:nvSpPr>
        <p:spPr>
          <a:xfrm>
            <a:off x="4038600" y="6427792"/>
            <a:ext cx="4114800" cy="365125"/>
          </a:xfrm>
          <a:prstGeom prst="rect">
            <a:avLst/>
          </a:prstGeom>
        </p:spPr>
        <p:txBody>
          <a:bodyPr vert="horz" lIns="91440" tIns="45720" rIns="91440" bIns="45720" rtlCol="0" anchor="ctr"/>
          <a:lstStyle>
            <a:lvl1pPr marL="0" algn="ctr" defTabSz="914400" rtl="0" eaLnBrk="1" latinLnBrk="0" hangingPunct="1">
              <a:defRPr lang="en-US" sz="1200" kern="1200" smtClean="0">
                <a:solidFill>
                  <a:srgbClr val="0076BE"/>
                </a:solidFill>
                <a:latin typeface="Arial" panose="020B0604020202020204" pitchFamily="34" charset="0"/>
                <a:ea typeface="+mn-ea"/>
                <a:cs typeface="Arial" panose="020B0604020202020204" pitchFamily="34" charset="0"/>
              </a:defRPr>
            </a:lvl1pPr>
          </a:lstStyle>
          <a:p>
            <a:r>
              <a:rPr lang="en-US"/>
              <a:t>COLSA Proprietary</a:t>
            </a:r>
          </a:p>
        </p:txBody>
      </p:sp>
      <p:sp>
        <p:nvSpPr>
          <p:cNvPr id="8" name="Slide Number Placeholder 5"/>
          <p:cNvSpPr>
            <a:spLocks noGrp="1"/>
          </p:cNvSpPr>
          <p:nvPr>
            <p:ph type="sldNum" sz="quarter" idx="4"/>
          </p:nvPr>
        </p:nvSpPr>
        <p:spPr>
          <a:xfrm>
            <a:off x="9288379" y="6427792"/>
            <a:ext cx="2743200" cy="365125"/>
          </a:xfrm>
          <a:prstGeom prst="rect">
            <a:avLst/>
          </a:prstGeom>
        </p:spPr>
        <p:txBody>
          <a:bodyPr vert="horz" lIns="91440" tIns="45720" rIns="91440" bIns="45720" rtlCol="0" anchor="ctr"/>
          <a:lstStyle>
            <a:lvl1pPr marL="0" algn="r" defTabSz="914400" rtl="0" eaLnBrk="1" latinLnBrk="0" hangingPunct="1">
              <a:defRPr lang="en-US" sz="1200" kern="1200" smtClean="0">
                <a:solidFill>
                  <a:srgbClr val="0076BE"/>
                </a:solidFill>
                <a:latin typeface="Arial" panose="020B0604020202020204" pitchFamily="34" charset="0"/>
                <a:ea typeface="+mn-ea"/>
                <a:cs typeface="Arial" panose="020B0604020202020204" pitchFamily="34" charset="0"/>
              </a:defRPr>
            </a:lvl1pPr>
          </a:lstStyle>
          <a:p>
            <a:fld id="{86E7BE37-A15B-4B05-8CC6-215FBFACAA96}" type="slidenum">
              <a:rPr lang="en-US" smtClean="0"/>
              <a:pPr/>
              <a:t>‹#›</a:t>
            </a:fld>
            <a:endParaRPr lang="en-US"/>
          </a:p>
        </p:txBody>
      </p:sp>
      <p:sp>
        <p:nvSpPr>
          <p:cNvPr id="9" name="Rectangle 8"/>
          <p:cNvSpPr/>
          <p:nvPr userDrawn="1"/>
        </p:nvSpPr>
        <p:spPr>
          <a:xfrm>
            <a:off x="281502" y="304684"/>
            <a:ext cx="45719" cy="409187"/>
          </a:xfrm>
          <a:prstGeom prst="rect">
            <a:avLst/>
          </a:prstGeom>
          <a:solidFill>
            <a:srgbClr val="126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Halis GR Bold" panose="02000505030000020004" pitchFamily="50" charset="0"/>
            </a:endParaRPr>
          </a:p>
        </p:txBody>
      </p:sp>
      <p:sp>
        <p:nvSpPr>
          <p:cNvPr id="10" name="Title 1"/>
          <p:cNvSpPr>
            <a:spLocks noGrp="1"/>
          </p:cNvSpPr>
          <p:nvPr>
            <p:ph type="title" hasCustomPrompt="1"/>
          </p:nvPr>
        </p:nvSpPr>
        <p:spPr>
          <a:xfrm>
            <a:off x="359181" y="-125181"/>
            <a:ext cx="11832819" cy="1325563"/>
          </a:xfrm>
        </p:spPr>
        <p:txBody>
          <a:bodyPr>
            <a:normAutofit/>
          </a:bodyPr>
          <a:lstStyle>
            <a:lvl1pPr>
              <a:defRPr sz="4000" b="1" spc="20" baseline="0">
                <a:solidFill>
                  <a:srgbClr val="5E5E5E"/>
                </a:solidFill>
                <a:latin typeface="Halis GR Bold" panose="02000505030000020004" pitchFamily="50" charset="0"/>
              </a:defRPr>
            </a:lvl1pPr>
          </a:lstStyle>
          <a:p>
            <a:r>
              <a:rPr lang="en-US"/>
              <a:t>CLICK TO EDIT MASTER TITLE STYLE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0875" y="266135"/>
            <a:ext cx="448512" cy="447737"/>
          </a:xfrm>
          <a:prstGeom prst="rect">
            <a:avLst/>
          </a:prstGeom>
        </p:spPr>
      </p:pic>
    </p:spTree>
    <p:extLst>
      <p:ext uri="{BB962C8B-B14F-4D97-AF65-F5344CB8AC3E}">
        <p14:creationId xmlns:p14="http://schemas.microsoft.com/office/powerpoint/2010/main" val="3919839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
        <p:nvSpPr>
          <p:cNvPr id="8" name="Date Placeholder 3"/>
          <p:cNvSpPr>
            <a:spLocks noGrp="1"/>
          </p:cNvSpPr>
          <p:nvPr>
            <p:ph type="dt" sz="half" idx="2"/>
          </p:nvPr>
        </p:nvSpPr>
        <p:spPr>
          <a:xfrm>
            <a:off x="281500" y="6427792"/>
            <a:ext cx="2743200" cy="365125"/>
          </a:xfrm>
          <a:prstGeom prst="rect">
            <a:avLst/>
          </a:prstGeom>
        </p:spPr>
        <p:txBody>
          <a:bodyPr vert="horz" lIns="91440" tIns="45720" rIns="91440" bIns="45720" rtlCol="0" anchor="ctr"/>
          <a:lstStyle>
            <a:lvl1pPr algn="l">
              <a:defRPr sz="1200">
                <a:solidFill>
                  <a:srgbClr val="0076BE"/>
                </a:solidFill>
                <a:latin typeface="Arial" panose="020B0604020202020204" pitchFamily="34" charset="0"/>
                <a:cs typeface="Arial" panose="020B0604020202020204" pitchFamily="34" charset="0"/>
              </a:defRPr>
            </a:lvl1pPr>
          </a:lstStyle>
          <a:p>
            <a:r>
              <a:rPr lang="en-US"/>
              <a:t>November 2018</a:t>
            </a:r>
          </a:p>
        </p:txBody>
      </p:sp>
      <p:sp>
        <p:nvSpPr>
          <p:cNvPr id="9" name="Footer Placeholder 4"/>
          <p:cNvSpPr>
            <a:spLocks noGrp="1"/>
          </p:cNvSpPr>
          <p:nvPr>
            <p:ph type="ftr" sz="quarter" idx="3"/>
          </p:nvPr>
        </p:nvSpPr>
        <p:spPr>
          <a:xfrm>
            <a:off x="4038600" y="6427792"/>
            <a:ext cx="4114800" cy="365125"/>
          </a:xfrm>
          <a:prstGeom prst="rect">
            <a:avLst/>
          </a:prstGeom>
        </p:spPr>
        <p:txBody>
          <a:bodyPr vert="horz" lIns="91440" tIns="45720" rIns="91440" bIns="45720" rtlCol="0" anchor="ctr"/>
          <a:lstStyle>
            <a:lvl1pPr marL="0" algn="ctr" defTabSz="914400" rtl="0" eaLnBrk="1" latinLnBrk="0" hangingPunct="1">
              <a:defRPr lang="en-US" sz="1200" kern="1200" smtClean="0">
                <a:solidFill>
                  <a:srgbClr val="0076BE"/>
                </a:solidFill>
                <a:latin typeface="Arial" panose="020B0604020202020204" pitchFamily="34" charset="0"/>
                <a:ea typeface="+mn-ea"/>
                <a:cs typeface="Arial" panose="020B0604020202020204" pitchFamily="34" charset="0"/>
              </a:defRPr>
            </a:lvl1pPr>
          </a:lstStyle>
          <a:p>
            <a:r>
              <a:rPr lang="en-US"/>
              <a:t>COLSA Proprietary</a:t>
            </a:r>
          </a:p>
        </p:txBody>
      </p:sp>
      <p:sp>
        <p:nvSpPr>
          <p:cNvPr id="10" name="Slide Number Placeholder 5"/>
          <p:cNvSpPr>
            <a:spLocks noGrp="1"/>
          </p:cNvSpPr>
          <p:nvPr>
            <p:ph type="sldNum" sz="quarter" idx="4"/>
          </p:nvPr>
        </p:nvSpPr>
        <p:spPr>
          <a:xfrm>
            <a:off x="9288379" y="6427792"/>
            <a:ext cx="2743200" cy="365125"/>
          </a:xfrm>
          <a:prstGeom prst="rect">
            <a:avLst/>
          </a:prstGeom>
        </p:spPr>
        <p:txBody>
          <a:bodyPr vert="horz" lIns="91440" tIns="45720" rIns="91440" bIns="45720" rtlCol="0" anchor="ctr"/>
          <a:lstStyle>
            <a:lvl1pPr marL="0" algn="r" defTabSz="914400" rtl="0" eaLnBrk="1" latinLnBrk="0" hangingPunct="1">
              <a:defRPr lang="en-US" sz="1200" kern="1200" smtClean="0">
                <a:solidFill>
                  <a:srgbClr val="0076BE"/>
                </a:solidFill>
                <a:latin typeface="Arial" panose="020B0604020202020204" pitchFamily="34" charset="0"/>
                <a:ea typeface="+mn-ea"/>
                <a:cs typeface="Arial" panose="020B0604020202020204" pitchFamily="34" charset="0"/>
              </a:defRPr>
            </a:lvl1pPr>
          </a:lstStyle>
          <a:p>
            <a:fld id="{86E7BE37-A15B-4B05-8CC6-215FBFACAA96}" type="slidenum">
              <a:rPr lang="en-US" smtClean="0"/>
              <a:pPr/>
              <a:t>‹#›</a:t>
            </a:fld>
            <a:endParaRPr lang="en-US"/>
          </a:p>
        </p:txBody>
      </p:sp>
    </p:spTree>
    <p:extLst>
      <p:ext uri="{BB962C8B-B14F-4D97-AF65-F5344CB8AC3E}">
        <p14:creationId xmlns:p14="http://schemas.microsoft.com/office/powerpoint/2010/main" val="22662227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2"/>
          <p:cNvSpPr>
            <a:spLocks noGrp="1"/>
          </p:cNvSpPr>
          <p:nvPr>
            <p:ph idx="1"/>
          </p:nvPr>
        </p:nvSpPr>
        <p:spPr>
          <a:xfrm>
            <a:off x="359182" y="1200384"/>
            <a:ext cx="11275356" cy="4976581"/>
          </a:xfrm>
          <a:prstGeom prst="rect">
            <a:avLst/>
          </a:prstGeom>
        </p:spPr>
        <p:txBody>
          <a:bodyPr vert="horz" lIns="91440" tIns="45720" rIns="91440" bIns="45720" rtlCol="0">
            <a:normAutofit/>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3"/>
          <p:cNvSpPr>
            <a:spLocks noGrp="1"/>
          </p:cNvSpPr>
          <p:nvPr>
            <p:ph type="dt" sz="half" idx="2"/>
          </p:nvPr>
        </p:nvSpPr>
        <p:spPr>
          <a:xfrm>
            <a:off x="817528" y="647509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December 2018</a:t>
            </a:r>
          </a:p>
        </p:txBody>
      </p:sp>
      <p:sp>
        <p:nvSpPr>
          <p:cNvPr id="13" name="Footer Placeholder 4"/>
          <p:cNvSpPr>
            <a:spLocks noGrp="1"/>
          </p:cNvSpPr>
          <p:nvPr>
            <p:ph type="ftr" sz="quarter" idx="3"/>
          </p:nvPr>
        </p:nvSpPr>
        <p:spPr>
          <a:xfrm>
            <a:off x="4038600" y="6475090"/>
            <a:ext cx="4114800" cy="365125"/>
          </a:xfrm>
          <a:prstGeom prst="rect">
            <a:avLst/>
          </a:prstGeom>
        </p:spPr>
        <p:txBody>
          <a:bodyPr vert="horz" lIns="91440" tIns="45720" rIns="91440" bIns="45720" rtlCol="0" anchor="ctr"/>
          <a:lstStyle>
            <a:lvl1pPr marL="0" algn="ctr" defTabSz="914400" rtl="0" eaLnBrk="1" latinLnBrk="0" hangingPunct="1">
              <a:defRPr lang="en-US" sz="1200" kern="1200" smtClean="0">
                <a:solidFill>
                  <a:schemeClr val="bg1"/>
                </a:solidFill>
                <a:latin typeface="Arial" panose="020B0604020202020204" pitchFamily="34" charset="0"/>
                <a:ea typeface="+mn-ea"/>
                <a:cs typeface="Arial" panose="020B0604020202020204" pitchFamily="34" charset="0"/>
              </a:defRPr>
            </a:lvl1pPr>
          </a:lstStyle>
          <a:p>
            <a:r>
              <a:rPr lang="en-US"/>
              <a:t>COLSA Proprietary</a:t>
            </a:r>
          </a:p>
        </p:txBody>
      </p:sp>
      <p:sp>
        <p:nvSpPr>
          <p:cNvPr id="14" name="Slide Number Placeholder 5"/>
          <p:cNvSpPr>
            <a:spLocks noGrp="1"/>
          </p:cNvSpPr>
          <p:nvPr>
            <p:ph type="sldNum" sz="quarter" idx="4"/>
          </p:nvPr>
        </p:nvSpPr>
        <p:spPr>
          <a:xfrm>
            <a:off x="9288379" y="6475090"/>
            <a:ext cx="2743200" cy="365125"/>
          </a:xfrm>
          <a:prstGeom prst="rect">
            <a:avLst/>
          </a:prstGeom>
        </p:spPr>
        <p:txBody>
          <a:bodyPr vert="horz" lIns="91440" tIns="45720" rIns="91440" bIns="45720" rtlCol="0" anchor="ctr"/>
          <a:lstStyle>
            <a:lvl1pPr marL="0" algn="r" defTabSz="914400" rtl="0" eaLnBrk="1" latinLnBrk="0" hangingPunct="1">
              <a:defRPr lang="en-US" sz="1200" kern="1200" smtClean="0">
                <a:solidFill>
                  <a:schemeClr val="bg1"/>
                </a:solidFill>
                <a:latin typeface="Arial" panose="020B0604020202020204" pitchFamily="34" charset="0"/>
                <a:ea typeface="+mn-ea"/>
                <a:cs typeface="Arial" panose="020B0604020202020204" pitchFamily="34" charset="0"/>
              </a:defRPr>
            </a:lvl1pPr>
          </a:lstStyle>
          <a:p>
            <a:fld id="{86E7BE37-A15B-4B05-8CC6-215FBFACAA96}" type="slidenum">
              <a:rPr lang="en-US" smtClean="0"/>
              <a:pPr/>
              <a:t>‹#›</a:t>
            </a:fld>
            <a:endParaRPr lang="en-US"/>
          </a:p>
        </p:txBody>
      </p:sp>
      <p:sp>
        <p:nvSpPr>
          <p:cNvPr id="10" name="Title 1">
            <a:extLst>
              <a:ext uri="{FF2B5EF4-FFF2-40B4-BE49-F238E27FC236}">
                <a16:creationId xmlns:a16="http://schemas.microsoft.com/office/drawing/2014/main" id="{E259737F-DF4F-436B-B1A8-B02913861926}"/>
              </a:ext>
            </a:extLst>
          </p:cNvPr>
          <p:cNvSpPr>
            <a:spLocks noGrp="1"/>
          </p:cNvSpPr>
          <p:nvPr>
            <p:ph type="title" hasCustomPrompt="1"/>
          </p:nvPr>
        </p:nvSpPr>
        <p:spPr>
          <a:xfrm>
            <a:off x="479500" y="5371"/>
            <a:ext cx="11832819" cy="1325563"/>
          </a:xfrm>
        </p:spPr>
        <p:txBody>
          <a:bodyPr>
            <a:normAutofit/>
          </a:bodyPr>
          <a:lstStyle>
            <a:lvl1pPr>
              <a:defRPr sz="3200" b="1" spc="20" baseline="0">
                <a:solidFill>
                  <a:schemeClr val="tx1"/>
                </a:solidFill>
                <a:latin typeface="Halis GR Bold" panose="02000505030000020004" pitchFamily="50" charset="0"/>
              </a:defRPr>
            </a:lvl1pPr>
          </a:lstStyle>
          <a:p>
            <a:r>
              <a:rPr lang="en-US"/>
              <a:t>CLICK TO EDIT MASTER TITLE STYLE</a:t>
            </a:r>
          </a:p>
        </p:txBody>
      </p:sp>
    </p:spTree>
    <p:extLst>
      <p:ext uri="{BB962C8B-B14F-4D97-AF65-F5344CB8AC3E}">
        <p14:creationId xmlns:p14="http://schemas.microsoft.com/office/powerpoint/2010/main" val="1200684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479500" y="5371"/>
            <a:ext cx="11832819" cy="1325563"/>
          </a:xfrm>
        </p:spPr>
        <p:txBody>
          <a:bodyPr>
            <a:normAutofit/>
          </a:bodyPr>
          <a:lstStyle>
            <a:lvl1pPr>
              <a:defRPr sz="3200" b="1" spc="20" baseline="0">
                <a:solidFill>
                  <a:schemeClr val="tx1"/>
                </a:solidFill>
                <a:latin typeface="Halis GR Bold" panose="02000505030000020004" pitchFamily="50" charset="0"/>
              </a:defRPr>
            </a:lvl1pPr>
          </a:lstStyle>
          <a:p>
            <a:r>
              <a:rPr lang="en-US"/>
              <a:t>CLICK TO EDIT MASTER TITLE STYLE</a:t>
            </a:r>
          </a:p>
        </p:txBody>
      </p:sp>
      <p:sp>
        <p:nvSpPr>
          <p:cNvPr id="13" name="Date Placeholder 3"/>
          <p:cNvSpPr>
            <a:spLocks noGrp="1"/>
          </p:cNvSpPr>
          <p:nvPr>
            <p:ph type="dt" sz="half" idx="2"/>
          </p:nvPr>
        </p:nvSpPr>
        <p:spPr>
          <a:xfrm>
            <a:off x="817528" y="6475090"/>
            <a:ext cx="2743200" cy="365125"/>
          </a:xfrm>
          <a:prstGeom prst="rect">
            <a:avLst/>
          </a:prstGeom>
        </p:spPr>
        <p:txBody>
          <a:bodyPr vert="horz" lIns="91440" tIns="45720" rIns="91440" bIns="45720" rtlCol="0" anchor="ctr"/>
          <a:lstStyle>
            <a:lvl1pPr algn="l">
              <a:defRPr sz="1200">
                <a:solidFill>
                  <a:schemeClr val="bg1"/>
                </a:solidFill>
                <a:latin typeface="Arial" panose="020B0604020202020204" pitchFamily="34" charset="0"/>
                <a:cs typeface="Arial" panose="020B0604020202020204" pitchFamily="34" charset="0"/>
              </a:defRPr>
            </a:lvl1pPr>
          </a:lstStyle>
          <a:p>
            <a:r>
              <a:rPr lang="en-US"/>
              <a:t>December 2018</a:t>
            </a:r>
          </a:p>
        </p:txBody>
      </p:sp>
      <p:sp>
        <p:nvSpPr>
          <p:cNvPr id="14" name="Footer Placeholder 4"/>
          <p:cNvSpPr>
            <a:spLocks noGrp="1"/>
          </p:cNvSpPr>
          <p:nvPr>
            <p:ph type="ftr" sz="quarter" idx="3"/>
          </p:nvPr>
        </p:nvSpPr>
        <p:spPr>
          <a:xfrm>
            <a:off x="4038600" y="6475090"/>
            <a:ext cx="4114800" cy="365125"/>
          </a:xfrm>
          <a:prstGeom prst="rect">
            <a:avLst/>
          </a:prstGeom>
        </p:spPr>
        <p:txBody>
          <a:bodyPr vert="horz" lIns="91440" tIns="45720" rIns="91440" bIns="45720" rtlCol="0" anchor="ctr"/>
          <a:lstStyle>
            <a:lvl1pPr marL="0" algn="ctr" defTabSz="914400" rtl="0" eaLnBrk="1" latinLnBrk="0" hangingPunct="1">
              <a:defRPr lang="en-US" sz="1200" kern="1200" smtClean="0">
                <a:solidFill>
                  <a:schemeClr val="bg1"/>
                </a:solidFill>
                <a:latin typeface="Arial" panose="020B0604020202020204" pitchFamily="34" charset="0"/>
                <a:ea typeface="+mn-ea"/>
                <a:cs typeface="Arial" panose="020B0604020202020204" pitchFamily="34" charset="0"/>
              </a:defRPr>
            </a:lvl1pPr>
          </a:lstStyle>
          <a:p>
            <a:r>
              <a:rPr lang="en-US"/>
              <a:t>COLSA Proprietary</a:t>
            </a:r>
          </a:p>
        </p:txBody>
      </p:sp>
      <p:sp>
        <p:nvSpPr>
          <p:cNvPr id="15" name="Slide Number Placeholder 5"/>
          <p:cNvSpPr>
            <a:spLocks noGrp="1"/>
          </p:cNvSpPr>
          <p:nvPr>
            <p:ph type="sldNum" sz="quarter" idx="4"/>
          </p:nvPr>
        </p:nvSpPr>
        <p:spPr>
          <a:xfrm>
            <a:off x="9288379" y="6475090"/>
            <a:ext cx="2743200" cy="365125"/>
          </a:xfrm>
          <a:prstGeom prst="rect">
            <a:avLst/>
          </a:prstGeom>
        </p:spPr>
        <p:txBody>
          <a:bodyPr vert="horz" lIns="91440" tIns="45720" rIns="91440" bIns="45720" rtlCol="0" anchor="ctr"/>
          <a:lstStyle>
            <a:lvl1pPr marL="0" algn="r" defTabSz="914400" rtl="0" eaLnBrk="1" latinLnBrk="0" hangingPunct="1">
              <a:defRPr lang="en-US" sz="1200" kern="1200" smtClean="0">
                <a:solidFill>
                  <a:schemeClr val="bg1"/>
                </a:solidFill>
                <a:latin typeface="Arial" panose="020B0604020202020204" pitchFamily="34" charset="0"/>
                <a:ea typeface="+mn-ea"/>
                <a:cs typeface="Arial" panose="020B0604020202020204" pitchFamily="34" charset="0"/>
              </a:defRPr>
            </a:lvl1pPr>
          </a:lstStyle>
          <a:p>
            <a:fld id="{86E7BE37-A15B-4B05-8CC6-215FBFACAA96}" type="slidenum">
              <a:rPr lang="en-US" smtClean="0"/>
              <a:pPr/>
              <a:t>‹#›</a:t>
            </a:fld>
            <a:endParaRPr lang="en-US"/>
          </a:p>
        </p:txBody>
      </p:sp>
    </p:spTree>
    <p:extLst>
      <p:ext uri="{BB962C8B-B14F-4D97-AF65-F5344CB8AC3E}">
        <p14:creationId xmlns:p14="http://schemas.microsoft.com/office/powerpoint/2010/main" val="2454254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817528" y="6475090"/>
            <a:ext cx="2743200" cy="365125"/>
          </a:xfrm>
          <a:prstGeom prst="rect">
            <a:avLst/>
          </a:prstGeom>
        </p:spPr>
        <p:txBody>
          <a:bodyPr vert="horz" lIns="91440" tIns="45720" rIns="91440" bIns="45720" rtlCol="0" anchor="ctr"/>
          <a:lstStyle>
            <a:lvl1pPr algn="l">
              <a:defRPr sz="1200">
                <a:solidFill>
                  <a:srgbClr val="0078BF"/>
                </a:solidFill>
                <a:latin typeface="Arial" panose="020B0604020202020204" pitchFamily="34" charset="0"/>
                <a:cs typeface="Arial" panose="020B0604020202020204" pitchFamily="34" charset="0"/>
              </a:defRPr>
            </a:lvl1pPr>
          </a:lstStyle>
          <a:p>
            <a:r>
              <a:rPr lang="en-US"/>
              <a:t>December 2018</a:t>
            </a:r>
          </a:p>
        </p:txBody>
      </p:sp>
      <p:sp>
        <p:nvSpPr>
          <p:cNvPr id="6" name="Footer Placeholder 4"/>
          <p:cNvSpPr>
            <a:spLocks noGrp="1"/>
          </p:cNvSpPr>
          <p:nvPr>
            <p:ph type="ftr" sz="quarter" idx="3"/>
          </p:nvPr>
        </p:nvSpPr>
        <p:spPr>
          <a:xfrm>
            <a:off x="4038600" y="6475090"/>
            <a:ext cx="4114800" cy="365125"/>
          </a:xfrm>
          <a:prstGeom prst="rect">
            <a:avLst/>
          </a:prstGeom>
        </p:spPr>
        <p:txBody>
          <a:bodyPr vert="horz" lIns="91440" tIns="45720" rIns="91440" bIns="45720" rtlCol="0" anchor="ctr"/>
          <a:lstStyle>
            <a:lvl1pPr marL="0" algn="ctr" defTabSz="914400" rtl="0" eaLnBrk="1" latinLnBrk="0" hangingPunct="1">
              <a:defRPr lang="en-US" sz="1200" kern="1200" smtClean="0">
                <a:solidFill>
                  <a:srgbClr val="0078BF"/>
                </a:solidFill>
                <a:latin typeface="Arial" panose="020B0604020202020204" pitchFamily="34" charset="0"/>
                <a:ea typeface="+mn-ea"/>
                <a:cs typeface="Arial" panose="020B0604020202020204" pitchFamily="34" charset="0"/>
              </a:defRPr>
            </a:lvl1pPr>
          </a:lstStyle>
          <a:p>
            <a:r>
              <a:rPr lang="en-US"/>
              <a:t>COLSA Proprietary</a:t>
            </a:r>
          </a:p>
        </p:txBody>
      </p:sp>
      <p:sp>
        <p:nvSpPr>
          <p:cNvPr id="7" name="Slide Number Placeholder 5"/>
          <p:cNvSpPr>
            <a:spLocks noGrp="1"/>
          </p:cNvSpPr>
          <p:nvPr>
            <p:ph type="sldNum" sz="quarter" idx="4"/>
          </p:nvPr>
        </p:nvSpPr>
        <p:spPr>
          <a:xfrm>
            <a:off x="9288379" y="6475090"/>
            <a:ext cx="2743200" cy="365125"/>
          </a:xfrm>
          <a:prstGeom prst="rect">
            <a:avLst/>
          </a:prstGeom>
        </p:spPr>
        <p:txBody>
          <a:bodyPr vert="horz" lIns="91440" tIns="45720" rIns="91440" bIns="45720" rtlCol="0" anchor="ctr"/>
          <a:lstStyle>
            <a:lvl1pPr marL="0" algn="r" defTabSz="914400" rtl="0" eaLnBrk="1" latinLnBrk="0" hangingPunct="1">
              <a:defRPr lang="en-US" sz="1200" kern="1200" smtClean="0">
                <a:solidFill>
                  <a:srgbClr val="0078BF"/>
                </a:solidFill>
                <a:latin typeface="Arial" panose="020B0604020202020204" pitchFamily="34" charset="0"/>
                <a:ea typeface="+mn-ea"/>
                <a:cs typeface="Arial" panose="020B0604020202020204" pitchFamily="34" charset="0"/>
              </a:defRPr>
            </a:lvl1pPr>
          </a:lstStyle>
          <a:p>
            <a:fld id="{86E7BE37-A15B-4B05-8CC6-215FBFACAA96}" type="slidenum">
              <a:rPr lang="en-US" smtClean="0"/>
              <a:pPr/>
              <a:t>‹#›</a:t>
            </a:fld>
            <a:endParaRPr lang="en-US"/>
          </a:p>
        </p:txBody>
      </p:sp>
    </p:spTree>
    <p:extLst>
      <p:ext uri="{BB962C8B-B14F-4D97-AF65-F5344CB8AC3E}">
        <p14:creationId xmlns:p14="http://schemas.microsoft.com/office/powerpoint/2010/main" val="583949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9" name="Rectangle 8"/>
          <p:cNvSpPr/>
          <p:nvPr userDrawn="1"/>
        </p:nvSpPr>
        <p:spPr>
          <a:xfrm>
            <a:off x="377758" y="653603"/>
            <a:ext cx="45719" cy="409187"/>
          </a:xfrm>
          <a:prstGeom prst="rect">
            <a:avLst/>
          </a:prstGeom>
          <a:solidFill>
            <a:srgbClr val="126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Halis GR Bold" panose="02000505030000020004" pitchFamily="50" charset="0"/>
            </a:endParaRPr>
          </a:p>
        </p:txBody>
      </p:sp>
    </p:spTree>
    <p:extLst>
      <p:ext uri="{BB962C8B-B14F-4D97-AF65-F5344CB8AC3E}">
        <p14:creationId xmlns:p14="http://schemas.microsoft.com/office/powerpoint/2010/main" val="1145021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November 2018</a:t>
            </a:r>
          </a:p>
        </p:txBody>
      </p:sp>
      <p:sp>
        <p:nvSpPr>
          <p:cNvPr id="5" name="Footer Placeholder 4"/>
          <p:cNvSpPr>
            <a:spLocks noGrp="1"/>
          </p:cNvSpPr>
          <p:nvPr>
            <p:ph type="ftr" sz="quarter" idx="11"/>
          </p:nvPr>
        </p:nvSpPr>
        <p:spPr/>
        <p:txBody>
          <a:bodyPr/>
          <a:lstStyle/>
          <a:p>
            <a:r>
              <a:rPr lang="en-US"/>
              <a:t>COLSA Proprietary</a:t>
            </a:r>
          </a:p>
        </p:txBody>
      </p:sp>
      <p:sp>
        <p:nvSpPr>
          <p:cNvPr id="6" name="Slide Number Placeholder 5"/>
          <p:cNvSpPr>
            <a:spLocks noGrp="1"/>
          </p:cNvSpPr>
          <p:nvPr>
            <p:ph type="sldNum" sz="quarter" idx="12"/>
          </p:nvPr>
        </p:nvSpPr>
        <p:spPr/>
        <p:txBody>
          <a:bodyPr/>
          <a:lstStyle/>
          <a:p>
            <a:fld id="{86E7BE37-A15B-4B05-8CC6-215FBFACAA96}" type="slidenum">
              <a:rPr lang="en-US" smtClean="0"/>
              <a:pPr/>
              <a:t>‹#›</a:t>
            </a:fld>
            <a:endParaRPr lang="en-US"/>
          </a:p>
        </p:txBody>
      </p:sp>
      <p:sp>
        <p:nvSpPr>
          <p:cNvPr id="7" name="Rectangle 6">
            <a:extLst>
              <a:ext uri="{FF2B5EF4-FFF2-40B4-BE49-F238E27FC236}">
                <a16:creationId xmlns:a16="http://schemas.microsoft.com/office/drawing/2014/main" id="{DB3E9AAD-0806-41A4-A9A6-7A8EA029CCEA}"/>
              </a:ext>
            </a:extLst>
          </p:cNvPr>
          <p:cNvSpPr/>
          <p:nvPr userDrawn="1"/>
        </p:nvSpPr>
        <p:spPr>
          <a:xfrm>
            <a:off x="403423" y="411625"/>
            <a:ext cx="45719" cy="409187"/>
          </a:xfrm>
          <a:prstGeom prst="rect">
            <a:avLst/>
          </a:prstGeom>
          <a:solidFill>
            <a:srgbClr val="126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Halis GR Bold" panose="02000505030000020004" pitchFamily="50" charset="0"/>
            </a:endParaRPr>
          </a:p>
        </p:txBody>
      </p:sp>
      <p:pic>
        <p:nvPicPr>
          <p:cNvPr id="8" name="Picture 7">
            <a:extLst>
              <a:ext uri="{FF2B5EF4-FFF2-40B4-BE49-F238E27FC236}">
                <a16:creationId xmlns:a16="http://schemas.microsoft.com/office/drawing/2014/main" id="{040DC849-068E-423B-AA5E-DFB39550025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53801" y="266133"/>
            <a:ext cx="618385" cy="457200"/>
          </a:xfrm>
          <a:prstGeom prst="rect">
            <a:avLst/>
          </a:prstGeom>
        </p:spPr>
      </p:pic>
    </p:spTree>
    <p:extLst>
      <p:ext uri="{BB962C8B-B14F-4D97-AF65-F5344CB8AC3E}">
        <p14:creationId xmlns:p14="http://schemas.microsoft.com/office/powerpoint/2010/main" val="1236956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October 2018</a:t>
            </a:r>
          </a:p>
        </p:txBody>
      </p:sp>
      <p:sp>
        <p:nvSpPr>
          <p:cNvPr id="5" name="Footer Placeholder 4"/>
          <p:cNvSpPr>
            <a:spLocks noGrp="1"/>
          </p:cNvSpPr>
          <p:nvPr>
            <p:ph type="ftr" sz="quarter" idx="11"/>
          </p:nvPr>
        </p:nvSpPr>
        <p:spPr/>
        <p:txBody>
          <a:bodyPr/>
          <a:lstStyle/>
          <a:p>
            <a:r>
              <a:rPr lang="en-US"/>
              <a:t>COLSA Proprietary</a:t>
            </a:r>
          </a:p>
        </p:txBody>
      </p:sp>
      <p:sp>
        <p:nvSpPr>
          <p:cNvPr id="6" name="Slide Number Placeholder 5"/>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1031009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October 2018</a:t>
            </a:r>
          </a:p>
        </p:txBody>
      </p:sp>
      <p:sp>
        <p:nvSpPr>
          <p:cNvPr id="6" name="Footer Placeholder 5"/>
          <p:cNvSpPr>
            <a:spLocks noGrp="1"/>
          </p:cNvSpPr>
          <p:nvPr>
            <p:ph type="ftr" sz="quarter" idx="11"/>
          </p:nvPr>
        </p:nvSpPr>
        <p:spPr/>
        <p:txBody>
          <a:bodyPr/>
          <a:lstStyle/>
          <a:p>
            <a:r>
              <a:rPr lang="en-US"/>
              <a:t>COLSA Proprietary</a:t>
            </a:r>
          </a:p>
        </p:txBody>
      </p:sp>
      <p:sp>
        <p:nvSpPr>
          <p:cNvPr id="7" name="Slide Number Placeholder 6"/>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3891880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October 2018</a:t>
            </a:r>
          </a:p>
        </p:txBody>
      </p:sp>
      <p:sp>
        <p:nvSpPr>
          <p:cNvPr id="8" name="Footer Placeholder 7"/>
          <p:cNvSpPr>
            <a:spLocks noGrp="1"/>
          </p:cNvSpPr>
          <p:nvPr>
            <p:ph type="ftr" sz="quarter" idx="11"/>
          </p:nvPr>
        </p:nvSpPr>
        <p:spPr/>
        <p:txBody>
          <a:bodyPr/>
          <a:lstStyle/>
          <a:p>
            <a:r>
              <a:rPr lang="en-US"/>
              <a:t>COLSA Proprietary</a:t>
            </a:r>
          </a:p>
        </p:txBody>
      </p:sp>
      <p:sp>
        <p:nvSpPr>
          <p:cNvPr id="9" name="Slide Number Placeholder 8"/>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4226221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November 2018</a:t>
            </a:r>
          </a:p>
        </p:txBody>
      </p:sp>
      <p:sp>
        <p:nvSpPr>
          <p:cNvPr id="4" name="Footer Placeholder 3"/>
          <p:cNvSpPr>
            <a:spLocks noGrp="1"/>
          </p:cNvSpPr>
          <p:nvPr>
            <p:ph type="ftr" sz="quarter" idx="11"/>
          </p:nvPr>
        </p:nvSpPr>
        <p:spPr/>
        <p:txBody>
          <a:bodyPr/>
          <a:lstStyle/>
          <a:p>
            <a:r>
              <a:rPr lang="en-US"/>
              <a:t>COLSA Proprietary</a:t>
            </a:r>
          </a:p>
        </p:txBody>
      </p:sp>
      <p:sp>
        <p:nvSpPr>
          <p:cNvPr id="5" name="Slide Number Placeholder 4"/>
          <p:cNvSpPr>
            <a:spLocks noGrp="1"/>
          </p:cNvSpPr>
          <p:nvPr>
            <p:ph type="sldNum" sz="quarter" idx="12"/>
          </p:nvPr>
        </p:nvSpPr>
        <p:spPr/>
        <p:txBody>
          <a:bodyPr/>
          <a:lstStyle/>
          <a:p>
            <a:fld id="{86E7BE37-A15B-4B05-8CC6-215FBFACAA96}" type="slidenum">
              <a:rPr lang="en-US" smtClean="0"/>
              <a:pPr/>
              <a:t>‹#›</a:t>
            </a:fld>
            <a:endParaRPr lang="en-US"/>
          </a:p>
        </p:txBody>
      </p:sp>
      <p:sp>
        <p:nvSpPr>
          <p:cNvPr id="6" name="Rectangle 5">
            <a:extLst>
              <a:ext uri="{FF2B5EF4-FFF2-40B4-BE49-F238E27FC236}">
                <a16:creationId xmlns:a16="http://schemas.microsoft.com/office/drawing/2014/main" id="{E3A0DE8B-02E5-47E2-8C5C-A7C072F889DD}"/>
              </a:ext>
            </a:extLst>
          </p:cNvPr>
          <p:cNvSpPr/>
          <p:nvPr userDrawn="1"/>
        </p:nvSpPr>
        <p:spPr>
          <a:xfrm>
            <a:off x="281502" y="304684"/>
            <a:ext cx="45719" cy="409187"/>
          </a:xfrm>
          <a:prstGeom prst="rect">
            <a:avLst/>
          </a:prstGeom>
          <a:solidFill>
            <a:srgbClr val="126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Halis GR Bold" panose="02000505030000020004" pitchFamily="50" charset="0"/>
            </a:endParaRPr>
          </a:p>
        </p:txBody>
      </p:sp>
      <p:pic>
        <p:nvPicPr>
          <p:cNvPr id="7" name="Picture 6">
            <a:extLst>
              <a:ext uri="{FF2B5EF4-FFF2-40B4-BE49-F238E27FC236}">
                <a16:creationId xmlns:a16="http://schemas.microsoft.com/office/drawing/2014/main" id="{18A559B8-1385-4E46-9245-A0B948627A2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0875" y="266135"/>
            <a:ext cx="448512" cy="447737"/>
          </a:xfrm>
          <a:prstGeom prst="rect">
            <a:avLst/>
          </a:prstGeom>
        </p:spPr>
      </p:pic>
    </p:spTree>
    <p:extLst>
      <p:ext uri="{BB962C8B-B14F-4D97-AF65-F5344CB8AC3E}">
        <p14:creationId xmlns:p14="http://schemas.microsoft.com/office/powerpoint/2010/main" val="273316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November 2018</a:t>
            </a:r>
          </a:p>
        </p:txBody>
      </p:sp>
      <p:sp>
        <p:nvSpPr>
          <p:cNvPr id="3" name="Footer Placeholder 2"/>
          <p:cNvSpPr>
            <a:spLocks noGrp="1"/>
          </p:cNvSpPr>
          <p:nvPr>
            <p:ph type="ftr" sz="quarter" idx="11"/>
          </p:nvPr>
        </p:nvSpPr>
        <p:spPr/>
        <p:txBody>
          <a:bodyPr/>
          <a:lstStyle/>
          <a:p>
            <a:r>
              <a:rPr lang="en-US"/>
              <a:t>COLSA Proprietary</a:t>
            </a:r>
          </a:p>
        </p:txBody>
      </p:sp>
      <p:sp>
        <p:nvSpPr>
          <p:cNvPr id="4" name="Slide Number Placeholder 3"/>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2281783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October 2018</a:t>
            </a:r>
          </a:p>
        </p:txBody>
      </p:sp>
      <p:sp>
        <p:nvSpPr>
          <p:cNvPr id="6" name="Footer Placeholder 5"/>
          <p:cNvSpPr>
            <a:spLocks noGrp="1"/>
          </p:cNvSpPr>
          <p:nvPr>
            <p:ph type="ftr" sz="quarter" idx="11"/>
          </p:nvPr>
        </p:nvSpPr>
        <p:spPr/>
        <p:txBody>
          <a:bodyPr/>
          <a:lstStyle/>
          <a:p>
            <a:r>
              <a:rPr lang="en-US"/>
              <a:t>COLSA Proprietary</a:t>
            </a:r>
          </a:p>
        </p:txBody>
      </p:sp>
      <p:sp>
        <p:nvSpPr>
          <p:cNvPr id="7" name="Slide Number Placeholder 6"/>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2815738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October 2018</a:t>
            </a:r>
          </a:p>
        </p:txBody>
      </p:sp>
      <p:sp>
        <p:nvSpPr>
          <p:cNvPr id="6" name="Footer Placeholder 5"/>
          <p:cNvSpPr>
            <a:spLocks noGrp="1"/>
          </p:cNvSpPr>
          <p:nvPr>
            <p:ph type="ftr" sz="quarter" idx="11"/>
          </p:nvPr>
        </p:nvSpPr>
        <p:spPr/>
        <p:txBody>
          <a:bodyPr/>
          <a:lstStyle/>
          <a:p>
            <a:r>
              <a:rPr lang="en-US"/>
              <a:t>COLSA Proprietary</a:t>
            </a:r>
          </a:p>
        </p:txBody>
      </p:sp>
      <p:sp>
        <p:nvSpPr>
          <p:cNvPr id="7" name="Slide Number Placeholder 6"/>
          <p:cNvSpPr>
            <a:spLocks noGrp="1"/>
          </p:cNvSpPr>
          <p:nvPr>
            <p:ph type="sldNum" sz="quarter" idx="12"/>
          </p:nvPr>
        </p:nvSpPr>
        <p:spPr/>
        <p:txBody>
          <a:bodyPr/>
          <a:lstStyle/>
          <a:p>
            <a:fld id="{86E7BE37-A15B-4B05-8CC6-215FBFACAA96}" type="slidenum">
              <a:rPr lang="en-US" smtClean="0"/>
              <a:pPr/>
              <a:t>‹#›</a:t>
            </a:fld>
            <a:endParaRPr lang="en-US"/>
          </a:p>
        </p:txBody>
      </p:sp>
    </p:spTree>
    <p:extLst>
      <p:ext uri="{BB962C8B-B14F-4D97-AF65-F5344CB8AC3E}">
        <p14:creationId xmlns:p14="http://schemas.microsoft.com/office/powerpoint/2010/main" val="1755354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October 2018</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COLSA Proprietary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E7BE37-A15B-4B05-8CC6-215FBFACAA96}" type="slidenum">
              <a:rPr lang="en-US" smtClean="0"/>
              <a:pPr/>
              <a:t>‹#›</a:t>
            </a:fld>
            <a:endParaRPr lang="en-US"/>
          </a:p>
        </p:txBody>
      </p:sp>
    </p:spTree>
    <p:extLst>
      <p:ext uri="{BB962C8B-B14F-4D97-AF65-F5344CB8AC3E}">
        <p14:creationId xmlns:p14="http://schemas.microsoft.com/office/powerpoint/2010/main" val="46018798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69" r:id="rId12"/>
    <p:sldLayoutId id="2147483670" r:id="rId13"/>
    <p:sldLayoutId id="2147483671" r:id="rId14"/>
    <p:sldLayoutId id="2147483650" r:id="rId15"/>
    <p:sldLayoutId id="2147483654" r:id="rId16"/>
    <p:sldLayoutId id="2147483655" r:id="rId17"/>
    <p:sldLayoutId id="214748365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customXml" Target="../ink/ink1.xm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customXml" Target="../ink/ink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7.png"/><Relationship Id="rId4" Type="http://schemas.openxmlformats.org/officeDocument/2006/relationships/image" Target="../media/image16.gi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comments" Target="../comments/comment1.xml"/><Relationship Id="rId4" Type="http://schemas.openxmlformats.org/officeDocument/2006/relationships/image" Target="../media/image2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B23B63F-ED53-422D-87FE-F913F2627246}"/>
              </a:ext>
            </a:extLst>
          </p:cNvPr>
          <p:cNvPicPr>
            <a:picLocks noChangeAspect="1"/>
          </p:cNvPicPr>
          <p:nvPr/>
        </p:nvPicPr>
        <p:blipFill>
          <a:blip r:embed="rId2"/>
          <a:stretch>
            <a:fillRect/>
          </a:stretch>
        </p:blipFill>
        <p:spPr>
          <a:xfrm>
            <a:off x="93785" y="2199"/>
            <a:ext cx="12115800" cy="6847741"/>
          </a:xfrm>
          <a:prstGeom prst="rect">
            <a:avLst/>
          </a:prstGeom>
        </p:spPr>
      </p:pic>
      <p:sp>
        <p:nvSpPr>
          <p:cNvPr id="3" name="Content Placeholder 4">
            <a:extLst>
              <a:ext uri="{FF2B5EF4-FFF2-40B4-BE49-F238E27FC236}">
                <a16:creationId xmlns:a16="http://schemas.microsoft.com/office/drawing/2014/main" id="{986AA205-FBE9-4BFB-8DDD-ECF5966A0A02}"/>
              </a:ext>
            </a:extLst>
          </p:cNvPr>
          <p:cNvSpPr txBox="1">
            <a:spLocks/>
          </p:cNvSpPr>
          <p:nvPr/>
        </p:nvSpPr>
        <p:spPr>
          <a:xfrm>
            <a:off x="-550860" y="4546078"/>
            <a:ext cx="12192000" cy="270354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25000"/>
              </a:lnSpc>
            </a:pPr>
            <a:r>
              <a:rPr lang="en-US" sz="4000" err="1">
                <a:solidFill>
                  <a:schemeClr val="bg1"/>
                </a:solidFill>
                <a:latin typeface="Halis GR Bold"/>
                <a:cs typeface="Arial"/>
              </a:rPr>
              <a:t>SciML</a:t>
            </a:r>
            <a:r>
              <a:rPr lang="en-US" sz="4000">
                <a:solidFill>
                  <a:schemeClr val="bg1"/>
                </a:solidFill>
                <a:latin typeface="Halis GR Bold"/>
                <a:cs typeface="Arial"/>
              </a:rPr>
              <a:t> in the DACS Lab</a:t>
            </a:r>
            <a:endParaRPr lang="en-US">
              <a:solidFill>
                <a:schemeClr val="bg1"/>
              </a:solidFill>
            </a:endParaRPr>
          </a:p>
          <a:p>
            <a:pPr algn="r">
              <a:lnSpc>
                <a:spcPct val="125000"/>
              </a:lnSpc>
            </a:pPr>
            <a:r>
              <a:rPr lang="en-US" sz="2800">
                <a:solidFill>
                  <a:schemeClr val="bg1"/>
                </a:solidFill>
                <a:latin typeface="Arial"/>
                <a:cs typeface="Arial"/>
              </a:rPr>
              <a:t>Raj Garkhedkar</a:t>
            </a:r>
            <a:endParaRPr lang="en-US">
              <a:solidFill>
                <a:schemeClr val="bg1"/>
              </a:solidFill>
            </a:endParaRPr>
          </a:p>
        </p:txBody>
      </p:sp>
    </p:spTree>
    <p:extLst>
      <p:ext uri="{BB962C8B-B14F-4D97-AF65-F5344CB8AC3E}">
        <p14:creationId xmlns:p14="http://schemas.microsoft.com/office/powerpoint/2010/main" val="1168594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91" y="2766219"/>
            <a:ext cx="11832819" cy="1325563"/>
          </a:xfrm>
        </p:spPr>
        <p:txBody>
          <a:bodyPr/>
          <a:lstStyle/>
          <a:p>
            <a:pPr algn="ctr"/>
            <a:r>
              <a:rPr lang="en-US" b="0">
                <a:latin typeface="Halis GR Bold"/>
              </a:rPr>
              <a:t>Questions?</a:t>
            </a:r>
          </a:p>
        </p:txBody>
      </p:sp>
    </p:spTree>
    <p:extLst>
      <p:ext uri="{BB962C8B-B14F-4D97-AF65-F5344CB8AC3E}">
        <p14:creationId xmlns:p14="http://schemas.microsoft.com/office/powerpoint/2010/main" val="102159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Halis GR Bold"/>
                <a:ea typeface="Apple Symbols" panose="02000000000000000000" pitchFamily="2" charset="-79"/>
                <a:cs typeface="Apple Symbols" panose="02000000000000000000" pitchFamily="2" charset="-79"/>
              </a:rPr>
              <a:t>Background &amp; Project Scope</a:t>
            </a:r>
          </a:p>
        </p:txBody>
      </p:sp>
      <p:sp>
        <p:nvSpPr>
          <p:cNvPr id="3" name="TextBox 2"/>
          <p:cNvSpPr txBox="1"/>
          <p:nvPr/>
        </p:nvSpPr>
        <p:spPr>
          <a:xfrm>
            <a:off x="479500" y="1008184"/>
            <a:ext cx="11290469"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latin typeface="Arial"/>
                <a:cs typeface="Arial"/>
              </a:rPr>
              <a:t>Background:</a:t>
            </a:r>
          </a:p>
          <a:p>
            <a:pPr marL="742950" lvl="1" indent="-285750">
              <a:buFont typeface="Arial" panose="020B0604020202020204" pitchFamily="34" charset="0"/>
              <a:buChar char="•"/>
            </a:pPr>
            <a:r>
              <a:rPr lang="en-US" dirty="0">
                <a:latin typeface="Arial"/>
                <a:cs typeface="Arial"/>
              </a:rPr>
              <a:t>Scientific machine learning (SciML) is the frontier for data driven model discovery</a:t>
            </a:r>
          </a:p>
          <a:p>
            <a:endParaRPr lang="en-US" dirty="0">
              <a:latin typeface="Arial"/>
              <a:cs typeface="Arial"/>
            </a:endParaRPr>
          </a:p>
          <a:p>
            <a:pPr marL="285750" indent="-285750">
              <a:buFont typeface="Arial" panose="020B0604020202020204" pitchFamily="34" charset="0"/>
              <a:buChar char="•"/>
            </a:pPr>
            <a:r>
              <a:rPr lang="en-US" dirty="0">
                <a:latin typeface="Arial"/>
                <a:cs typeface="Arial"/>
              </a:rPr>
              <a:t>Overall Project – 3 phases:</a:t>
            </a:r>
          </a:p>
          <a:p>
            <a:pPr marL="742950" lvl="1" indent="-285750">
              <a:buFont typeface="Arial" panose="020B0604020202020204" pitchFamily="34" charset="0"/>
              <a:buChar char="•"/>
            </a:pPr>
            <a:r>
              <a:rPr lang="en-US" dirty="0">
                <a:latin typeface="Arial"/>
                <a:cs typeface="Arial"/>
              </a:rPr>
              <a:t>Lorenz 63 System</a:t>
            </a:r>
          </a:p>
          <a:p>
            <a:pPr marL="742950" lvl="1" indent="-285750">
              <a:buFont typeface="Arial" panose="020B0604020202020204" pitchFamily="34" charset="0"/>
              <a:buChar char="•"/>
            </a:pPr>
            <a:r>
              <a:rPr lang="en-US" dirty="0">
                <a:latin typeface="Arial"/>
                <a:cs typeface="Arial"/>
              </a:rPr>
              <a:t>Burgers &amp; Korteweg – De Vries Equation</a:t>
            </a:r>
          </a:p>
          <a:p>
            <a:pPr marL="742950" lvl="1" indent="-285750">
              <a:buFont typeface="Arial" panose="020B0604020202020204" pitchFamily="34" charset="0"/>
              <a:buChar char="•"/>
            </a:pPr>
            <a:r>
              <a:rPr lang="en-US" dirty="0">
                <a:latin typeface="Arial"/>
                <a:cs typeface="Arial"/>
              </a:rPr>
              <a:t>Wave Analysis</a:t>
            </a:r>
          </a:p>
          <a:p>
            <a:pPr marL="742950" lvl="1" indent="-285750">
              <a:buFont typeface="Arial" panose="020B0604020202020204" pitchFamily="34" charset="0"/>
              <a:buChar char="•"/>
            </a:pPr>
            <a:endParaRPr lang="en-US" dirty="0">
              <a:latin typeface="Arial"/>
              <a:cs typeface="Arial"/>
            </a:endParaRPr>
          </a:p>
        </p:txBody>
      </p:sp>
      <p:pic>
        <p:nvPicPr>
          <p:cNvPr id="5" name="Picture 4">
            <a:extLst>
              <a:ext uri="{FF2B5EF4-FFF2-40B4-BE49-F238E27FC236}">
                <a16:creationId xmlns:a16="http://schemas.microsoft.com/office/drawing/2014/main" id="{CC9ADAF7-4D29-0B41-AED0-AC01E48D885C}"/>
              </a:ext>
            </a:extLst>
          </p:cNvPr>
          <p:cNvPicPr>
            <a:picLocks noChangeAspect="1"/>
          </p:cNvPicPr>
          <p:nvPr/>
        </p:nvPicPr>
        <p:blipFill>
          <a:blip r:embed="rId3"/>
          <a:stretch>
            <a:fillRect/>
          </a:stretch>
        </p:blipFill>
        <p:spPr>
          <a:xfrm>
            <a:off x="1016049" y="3092327"/>
            <a:ext cx="2423040" cy="2492446"/>
          </a:xfrm>
          <a:prstGeom prst="rect">
            <a:avLst/>
          </a:prstGeom>
        </p:spPr>
      </p:pic>
      <p:pic>
        <p:nvPicPr>
          <p:cNvPr id="6" name="Picture 5">
            <a:extLst>
              <a:ext uri="{FF2B5EF4-FFF2-40B4-BE49-F238E27FC236}">
                <a16:creationId xmlns:a16="http://schemas.microsoft.com/office/drawing/2014/main" id="{C0A78069-2F5C-104F-AAA7-2E668329B764}"/>
              </a:ext>
            </a:extLst>
          </p:cNvPr>
          <p:cNvPicPr>
            <a:picLocks noChangeAspect="1"/>
          </p:cNvPicPr>
          <p:nvPr/>
        </p:nvPicPr>
        <p:blipFill>
          <a:blip r:embed="rId4"/>
          <a:stretch>
            <a:fillRect/>
          </a:stretch>
        </p:blipFill>
        <p:spPr>
          <a:xfrm>
            <a:off x="4599921" y="4192032"/>
            <a:ext cx="6576030" cy="1657784"/>
          </a:xfrm>
          <a:prstGeom prst="rect">
            <a:avLst/>
          </a:prstGeom>
        </p:spPr>
      </p:pic>
      <p:grpSp>
        <p:nvGrpSpPr>
          <p:cNvPr id="11" name="Group 10">
            <a:extLst>
              <a:ext uri="{FF2B5EF4-FFF2-40B4-BE49-F238E27FC236}">
                <a16:creationId xmlns:a16="http://schemas.microsoft.com/office/drawing/2014/main" id="{593D070C-492E-A64C-BA0A-EEAFDF21EB3A}"/>
              </a:ext>
            </a:extLst>
          </p:cNvPr>
          <p:cNvGrpSpPr/>
          <p:nvPr/>
        </p:nvGrpSpPr>
        <p:grpSpPr>
          <a:xfrm>
            <a:off x="8731139" y="3231113"/>
            <a:ext cx="465480" cy="988200"/>
            <a:chOff x="8731139" y="3231113"/>
            <a:chExt cx="465480" cy="988200"/>
          </a:xfrm>
        </p:grpSpPr>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1D6AD9BC-8EAA-6D44-85BD-6162E813AC54}"/>
                    </a:ext>
                  </a:extLst>
                </p14:cNvPr>
                <p14:cNvContentPartPr/>
                <p14:nvPr/>
              </p14:nvContentPartPr>
              <p14:xfrm>
                <a:off x="8735819" y="3231113"/>
                <a:ext cx="260280" cy="934920"/>
              </p14:xfrm>
            </p:contentPart>
          </mc:Choice>
          <mc:Fallback>
            <p:pic>
              <p:nvPicPr>
                <p:cNvPr id="7" name="Ink 6">
                  <a:extLst>
                    <a:ext uri="{FF2B5EF4-FFF2-40B4-BE49-F238E27FC236}">
                      <a16:creationId xmlns:a16="http://schemas.microsoft.com/office/drawing/2014/main" id="{1D6AD9BC-8EAA-6D44-85BD-6162E813AC54}"/>
                    </a:ext>
                  </a:extLst>
                </p:cNvPr>
                <p:cNvPicPr/>
                <p:nvPr/>
              </p:nvPicPr>
              <p:blipFill>
                <a:blip r:embed="rId6"/>
                <a:stretch>
                  <a:fillRect/>
                </a:stretch>
              </p:blipFill>
              <p:spPr>
                <a:xfrm>
                  <a:off x="8717819" y="3213113"/>
                  <a:ext cx="295920" cy="9705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40B4EE89-F1CB-7149-B303-3BAD3D5FB26C}"/>
                    </a:ext>
                  </a:extLst>
                </p14:cNvPr>
                <p14:cNvContentPartPr/>
                <p14:nvPr/>
              </p14:nvContentPartPr>
              <p14:xfrm>
                <a:off x="8731139" y="3987833"/>
                <a:ext cx="237240" cy="222120"/>
              </p14:xfrm>
            </p:contentPart>
          </mc:Choice>
          <mc:Fallback>
            <p:pic>
              <p:nvPicPr>
                <p:cNvPr id="8" name="Ink 7">
                  <a:extLst>
                    <a:ext uri="{FF2B5EF4-FFF2-40B4-BE49-F238E27FC236}">
                      <a16:creationId xmlns:a16="http://schemas.microsoft.com/office/drawing/2014/main" id="{40B4EE89-F1CB-7149-B303-3BAD3D5FB26C}"/>
                    </a:ext>
                  </a:extLst>
                </p:cNvPr>
                <p:cNvPicPr/>
                <p:nvPr/>
              </p:nvPicPr>
              <p:blipFill>
                <a:blip r:embed="rId8"/>
                <a:stretch>
                  <a:fillRect/>
                </a:stretch>
              </p:blipFill>
              <p:spPr>
                <a:xfrm>
                  <a:off x="8713139" y="3970193"/>
                  <a:ext cx="27288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FC1B898C-4046-FB47-9428-C8CBC5EE9A0D}"/>
                    </a:ext>
                  </a:extLst>
                </p14:cNvPr>
                <p14:cNvContentPartPr/>
                <p14:nvPr/>
              </p14:nvContentPartPr>
              <p14:xfrm>
                <a:off x="8978459" y="3928433"/>
                <a:ext cx="218160" cy="290880"/>
              </p14:xfrm>
            </p:contentPart>
          </mc:Choice>
          <mc:Fallback>
            <p:pic>
              <p:nvPicPr>
                <p:cNvPr id="10" name="Ink 9">
                  <a:extLst>
                    <a:ext uri="{FF2B5EF4-FFF2-40B4-BE49-F238E27FC236}">
                      <a16:creationId xmlns:a16="http://schemas.microsoft.com/office/drawing/2014/main" id="{FC1B898C-4046-FB47-9428-C8CBC5EE9A0D}"/>
                    </a:ext>
                  </a:extLst>
                </p:cNvPr>
                <p:cNvPicPr/>
                <p:nvPr/>
              </p:nvPicPr>
              <p:blipFill>
                <a:blip r:embed="rId10"/>
                <a:stretch>
                  <a:fillRect/>
                </a:stretch>
              </p:blipFill>
              <p:spPr>
                <a:xfrm>
                  <a:off x="8960819" y="3910433"/>
                  <a:ext cx="253800" cy="326520"/>
                </a:xfrm>
                <a:prstGeom prst="rect">
                  <a:avLst/>
                </a:prstGeom>
              </p:spPr>
            </p:pic>
          </mc:Fallback>
        </mc:AlternateContent>
      </p:grpSp>
      <p:sp>
        <p:nvSpPr>
          <p:cNvPr id="12" name="TextBox 11">
            <a:extLst>
              <a:ext uri="{FF2B5EF4-FFF2-40B4-BE49-F238E27FC236}">
                <a16:creationId xmlns:a16="http://schemas.microsoft.com/office/drawing/2014/main" id="{86CAB393-2008-404C-990B-03778EEBEE3B}"/>
              </a:ext>
            </a:extLst>
          </p:cNvPr>
          <p:cNvSpPr txBox="1"/>
          <p:nvPr/>
        </p:nvSpPr>
        <p:spPr>
          <a:xfrm>
            <a:off x="7915503" y="2832409"/>
            <a:ext cx="1389163" cy="369332"/>
          </a:xfrm>
          <a:prstGeom prst="rect">
            <a:avLst/>
          </a:prstGeom>
          <a:noFill/>
        </p:spPr>
        <p:txBody>
          <a:bodyPr wrap="none" rtlCol="0">
            <a:spAutoFit/>
          </a:bodyPr>
          <a:lstStyle/>
          <a:p>
            <a:r>
              <a:rPr lang="en-US" dirty="0"/>
              <a:t>Disturbance!</a:t>
            </a:r>
          </a:p>
        </p:txBody>
      </p:sp>
    </p:spTree>
    <p:extLst>
      <p:ext uri="{BB962C8B-B14F-4D97-AF65-F5344CB8AC3E}">
        <p14:creationId xmlns:p14="http://schemas.microsoft.com/office/powerpoint/2010/main" val="793446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Halis GR Bold"/>
              </a:rPr>
              <a:t>Info on PySINDy</a:t>
            </a:r>
          </a:p>
        </p:txBody>
      </p:sp>
      <p:sp>
        <p:nvSpPr>
          <p:cNvPr id="3" name="TextBox 2"/>
          <p:cNvSpPr txBox="1"/>
          <p:nvPr/>
        </p:nvSpPr>
        <p:spPr>
          <a:xfrm>
            <a:off x="639635" y="841474"/>
            <a:ext cx="11290469" cy="1077218"/>
          </a:xfrm>
          <a:prstGeom prst="rect">
            <a:avLst/>
          </a:prstGeom>
          <a:noFill/>
        </p:spPr>
        <p:txBody>
          <a:bodyPr wrap="square" rtlCol="0">
            <a:spAutoFit/>
          </a:bodyPr>
          <a:lstStyle/>
          <a:p>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SINDy – Sparse Identification of Nonlinear Dynamics </a:t>
            </a:r>
          </a:p>
          <a:p>
            <a:pPr marL="285750" indent="-285750">
              <a:buFont typeface="Arial" panose="020B0604020202020204" pitchFamily="34" charset="0"/>
              <a:buChar char="•"/>
            </a:pPr>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Identify the dynamics of the system via sparse regression methods</a:t>
            </a:r>
          </a:p>
        </p:txBody>
      </p:sp>
      <p:pic>
        <p:nvPicPr>
          <p:cNvPr id="6" name="Picture 5">
            <a:extLst>
              <a:ext uri="{FF2B5EF4-FFF2-40B4-BE49-F238E27FC236}">
                <a16:creationId xmlns:a16="http://schemas.microsoft.com/office/drawing/2014/main" id="{B7372C45-6663-6148-8882-A5BDC4165314}"/>
              </a:ext>
            </a:extLst>
          </p:cNvPr>
          <p:cNvPicPr>
            <a:picLocks noChangeAspect="1"/>
          </p:cNvPicPr>
          <p:nvPr/>
        </p:nvPicPr>
        <p:blipFill>
          <a:blip r:embed="rId3"/>
          <a:stretch>
            <a:fillRect/>
          </a:stretch>
        </p:blipFill>
        <p:spPr>
          <a:xfrm>
            <a:off x="639635" y="4293204"/>
            <a:ext cx="6172114" cy="1723322"/>
          </a:xfrm>
          <a:prstGeom prst="rect">
            <a:avLst/>
          </a:prstGeom>
        </p:spPr>
      </p:pic>
      <p:pic>
        <p:nvPicPr>
          <p:cNvPr id="5" name="Picture 4" descr="Diagram&#10;&#10;Description automatically generated">
            <a:extLst>
              <a:ext uri="{FF2B5EF4-FFF2-40B4-BE49-F238E27FC236}">
                <a16:creationId xmlns:a16="http://schemas.microsoft.com/office/drawing/2014/main" id="{5A0DA6A0-97AB-944D-BAD3-58BC74187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503" y="2581998"/>
            <a:ext cx="6255030" cy="1042505"/>
          </a:xfrm>
          <a:prstGeom prst="rect">
            <a:avLst/>
          </a:prstGeom>
        </p:spPr>
      </p:pic>
      <p:pic>
        <p:nvPicPr>
          <p:cNvPr id="9" name="Picture 8" descr="Text&#10;&#10;Description automatically generated">
            <a:extLst>
              <a:ext uri="{FF2B5EF4-FFF2-40B4-BE49-F238E27FC236}">
                <a16:creationId xmlns:a16="http://schemas.microsoft.com/office/drawing/2014/main" id="{F3BDD23B-43C6-0A41-B7FC-5E91B5C4B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6786" y="937479"/>
            <a:ext cx="2330464" cy="786910"/>
          </a:xfrm>
          <a:prstGeom prst="rect">
            <a:avLst/>
          </a:prstGeom>
        </p:spPr>
      </p:pic>
      <p:sp>
        <p:nvSpPr>
          <p:cNvPr id="21" name="Down Arrow 20">
            <a:extLst>
              <a:ext uri="{FF2B5EF4-FFF2-40B4-BE49-F238E27FC236}">
                <a16:creationId xmlns:a16="http://schemas.microsoft.com/office/drawing/2014/main" id="{CFB7FBCD-C785-EE45-8BB6-8E6B19A6908D}"/>
              </a:ext>
            </a:extLst>
          </p:cNvPr>
          <p:cNvSpPr/>
          <p:nvPr/>
        </p:nvSpPr>
        <p:spPr>
          <a:xfrm rot="20306367">
            <a:off x="9473980" y="1671010"/>
            <a:ext cx="485623" cy="841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88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Halis GR Bold"/>
              </a:rPr>
              <a:t>Info on PDE-FIND</a:t>
            </a:r>
          </a:p>
        </p:txBody>
      </p:sp>
      <p:sp>
        <p:nvSpPr>
          <p:cNvPr id="3" name="TextBox 2"/>
          <p:cNvSpPr txBox="1"/>
          <p:nvPr/>
        </p:nvSpPr>
        <p:spPr>
          <a:xfrm>
            <a:off x="639635" y="841474"/>
            <a:ext cx="11290469" cy="584775"/>
          </a:xfrm>
          <a:prstGeom prst="rect">
            <a:avLst/>
          </a:prstGeom>
          <a:noFill/>
        </p:spPr>
        <p:txBody>
          <a:bodyPr wrap="square" rtlCol="0">
            <a:spAutoFit/>
          </a:bodyPr>
          <a:lstStyle/>
          <a:p>
            <a:endParaRPr lang="en-US" sz="1600" dirty="0">
              <a:latin typeface="Arial"/>
              <a:cs typeface="Arial"/>
            </a:endParaRPr>
          </a:p>
          <a:p>
            <a:pPr marL="285750" indent="-285750">
              <a:buFont typeface="Arial" panose="020B0604020202020204" pitchFamily="34" charset="0"/>
              <a:buChar char="•"/>
            </a:pPr>
            <a:r>
              <a:rPr lang="en-US" sz="1600" dirty="0">
                <a:latin typeface="Arial"/>
                <a:cs typeface="Arial"/>
              </a:rPr>
              <a:t>Identify the dynamics of the system via sparse regression methods</a:t>
            </a:r>
          </a:p>
        </p:txBody>
      </p:sp>
      <p:pic>
        <p:nvPicPr>
          <p:cNvPr id="7" name="Picture 6" descr="Diagram&#10;&#10;Description automatically generated">
            <a:extLst>
              <a:ext uri="{FF2B5EF4-FFF2-40B4-BE49-F238E27FC236}">
                <a16:creationId xmlns:a16="http://schemas.microsoft.com/office/drawing/2014/main" id="{7B007908-3D10-1B4D-9E21-B779F98CE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35" y="1861066"/>
            <a:ext cx="7896372" cy="3135868"/>
          </a:xfrm>
          <a:prstGeom prst="rect">
            <a:avLst/>
          </a:prstGeom>
        </p:spPr>
      </p:pic>
    </p:spTree>
    <p:extLst>
      <p:ext uri="{BB962C8B-B14F-4D97-AF65-F5344CB8AC3E}">
        <p14:creationId xmlns:p14="http://schemas.microsoft.com/office/powerpoint/2010/main" val="413606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Halis GR Bold"/>
              </a:rPr>
              <a:t>Phase 1: Lorenz 63 Oscillator</a:t>
            </a:r>
          </a:p>
        </p:txBody>
      </p:sp>
      <p:pic>
        <p:nvPicPr>
          <p:cNvPr id="7" name="Picture 6" descr="Background pattern&#10;&#10;Description automatically generated with low confidence">
            <a:extLst>
              <a:ext uri="{FF2B5EF4-FFF2-40B4-BE49-F238E27FC236}">
                <a16:creationId xmlns:a16="http://schemas.microsoft.com/office/drawing/2014/main" id="{377A9906-42DE-4541-A56D-D1BDC60E04F7}"/>
              </a:ext>
            </a:extLst>
          </p:cNvPr>
          <p:cNvPicPr>
            <a:picLocks noChangeAspect="1"/>
          </p:cNvPicPr>
          <p:nvPr/>
        </p:nvPicPr>
        <p:blipFill rotWithShape="1">
          <a:blip r:embed="rId3">
            <a:extLst>
              <a:ext uri="{28A0092B-C50C-407E-A947-70E740481C1C}">
                <a14:useLocalDpi xmlns:a14="http://schemas.microsoft.com/office/drawing/2010/main" val="0"/>
              </a:ext>
            </a:extLst>
          </a:blip>
          <a:srcRect l="16404" t="21403" r="20175" b="27368"/>
          <a:stretch/>
        </p:blipFill>
        <p:spPr>
          <a:xfrm>
            <a:off x="609211" y="3142693"/>
            <a:ext cx="5054632" cy="3062145"/>
          </a:xfrm>
          <a:prstGeom prst="rect">
            <a:avLst/>
          </a:prstGeom>
        </p:spPr>
      </p:pic>
      <p:pic>
        <p:nvPicPr>
          <p:cNvPr id="10" name="Picture 9">
            <a:extLst>
              <a:ext uri="{FF2B5EF4-FFF2-40B4-BE49-F238E27FC236}">
                <a16:creationId xmlns:a16="http://schemas.microsoft.com/office/drawing/2014/main" id="{A873A1C1-A522-6545-AFA6-04113AB30D65}"/>
              </a:ext>
            </a:extLst>
          </p:cNvPr>
          <p:cNvPicPr>
            <a:picLocks noChangeAspect="1"/>
          </p:cNvPicPr>
          <p:nvPr/>
        </p:nvPicPr>
        <p:blipFill>
          <a:blip r:embed="rId4"/>
          <a:stretch>
            <a:fillRect/>
          </a:stretch>
        </p:blipFill>
        <p:spPr>
          <a:xfrm>
            <a:off x="5720657" y="1886863"/>
            <a:ext cx="6169501" cy="3361304"/>
          </a:xfrm>
          <a:prstGeom prst="rect">
            <a:avLst/>
          </a:prstGeom>
        </p:spPr>
      </p:pic>
      <p:pic>
        <p:nvPicPr>
          <p:cNvPr id="19" name="Picture 18">
            <a:extLst>
              <a:ext uri="{FF2B5EF4-FFF2-40B4-BE49-F238E27FC236}">
                <a16:creationId xmlns:a16="http://schemas.microsoft.com/office/drawing/2014/main" id="{1B00F64D-A5C4-46AA-BE0C-CA8CC9795CB5}"/>
              </a:ext>
            </a:extLst>
          </p:cNvPr>
          <p:cNvPicPr>
            <a:picLocks noChangeAspect="1"/>
          </p:cNvPicPr>
          <p:nvPr/>
        </p:nvPicPr>
        <p:blipFill>
          <a:blip r:embed="rId5"/>
          <a:stretch>
            <a:fillRect/>
          </a:stretch>
        </p:blipFill>
        <p:spPr>
          <a:xfrm>
            <a:off x="752368" y="987395"/>
            <a:ext cx="4767192" cy="2074124"/>
          </a:xfrm>
          <a:prstGeom prst="rect">
            <a:avLst/>
          </a:prstGeom>
        </p:spPr>
      </p:pic>
    </p:spTree>
    <p:extLst>
      <p:ext uri="{BB962C8B-B14F-4D97-AF65-F5344CB8AC3E}">
        <p14:creationId xmlns:p14="http://schemas.microsoft.com/office/powerpoint/2010/main" val="4205747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Halis GR Bold"/>
              </a:rPr>
              <a:t>Phase 2: Korteweg-De Vries &amp; Burgers Equation</a:t>
            </a:r>
          </a:p>
        </p:txBody>
      </p:sp>
      <p:pic>
        <p:nvPicPr>
          <p:cNvPr id="6" name="Picture 5" descr="Chart, surface chart&#10;&#10;Description automatically generated">
            <a:extLst>
              <a:ext uri="{FF2B5EF4-FFF2-40B4-BE49-F238E27FC236}">
                <a16:creationId xmlns:a16="http://schemas.microsoft.com/office/drawing/2014/main" id="{48E900A6-B7C7-3841-99F0-5831094D7A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22009" y="3112653"/>
            <a:ext cx="3103807" cy="3059445"/>
          </a:xfrm>
          <a:prstGeom prst="rect">
            <a:avLst/>
          </a:prstGeom>
        </p:spPr>
      </p:pic>
      <p:pic>
        <p:nvPicPr>
          <p:cNvPr id="7" name="Picture 6">
            <a:extLst>
              <a:ext uri="{FF2B5EF4-FFF2-40B4-BE49-F238E27FC236}">
                <a16:creationId xmlns:a16="http://schemas.microsoft.com/office/drawing/2014/main" id="{9E833071-301B-A042-9EFF-B70CB4D89D8E}"/>
              </a:ext>
            </a:extLst>
          </p:cNvPr>
          <p:cNvPicPr>
            <a:picLocks noChangeAspect="1"/>
          </p:cNvPicPr>
          <p:nvPr/>
        </p:nvPicPr>
        <p:blipFill>
          <a:blip r:embed="rId4"/>
          <a:stretch>
            <a:fillRect/>
          </a:stretch>
        </p:blipFill>
        <p:spPr>
          <a:xfrm>
            <a:off x="3803145" y="3112653"/>
            <a:ext cx="2964127" cy="3059445"/>
          </a:xfrm>
          <a:prstGeom prst="rect">
            <a:avLst/>
          </a:prstGeom>
        </p:spPr>
      </p:pic>
      <p:pic>
        <p:nvPicPr>
          <p:cNvPr id="8" name="Picture 7">
            <a:extLst>
              <a:ext uri="{FF2B5EF4-FFF2-40B4-BE49-F238E27FC236}">
                <a16:creationId xmlns:a16="http://schemas.microsoft.com/office/drawing/2014/main" id="{C8691BB7-7A47-FC4E-AC15-31A10F2E71A5}"/>
              </a:ext>
            </a:extLst>
          </p:cNvPr>
          <p:cNvPicPr>
            <a:picLocks noChangeAspect="1"/>
          </p:cNvPicPr>
          <p:nvPr/>
        </p:nvPicPr>
        <p:blipFill>
          <a:blip r:embed="rId5"/>
          <a:stretch>
            <a:fillRect/>
          </a:stretch>
        </p:blipFill>
        <p:spPr>
          <a:xfrm>
            <a:off x="7194071" y="2300375"/>
            <a:ext cx="4512867" cy="3740947"/>
          </a:xfrm>
          <a:prstGeom prst="rect">
            <a:avLst/>
          </a:prstGeom>
        </p:spPr>
      </p:pic>
      <p:pic>
        <p:nvPicPr>
          <p:cNvPr id="5" name="Picture 4">
            <a:extLst>
              <a:ext uri="{FF2B5EF4-FFF2-40B4-BE49-F238E27FC236}">
                <a16:creationId xmlns:a16="http://schemas.microsoft.com/office/drawing/2014/main" id="{78D71F3A-0C5E-2049-8B2D-89EAAE061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5" y="959439"/>
            <a:ext cx="4773296" cy="649387"/>
          </a:xfrm>
          <a:prstGeom prst="rect">
            <a:avLst/>
          </a:prstGeom>
        </p:spPr>
      </p:pic>
      <p:pic>
        <p:nvPicPr>
          <p:cNvPr id="9" name="Picture 8">
            <a:extLst>
              <a:ext uri="{FF2B5EF4-FFF2-40B4-BE49-F238E27FC236}">
                <a16:creationId xmlns:a16="http://schemas.microsoft.com/office/drawing/2014/main" id="{EE44B936-AB6D-204A-AA39-8B9FAC519262}"/>
              </a:ext>
            </a:extLst>
          </p:cNvPr>
          <p:cNvPicPr>
            <a:picLocks noChangeAspect="1"/>
          </p:cNvPicPr>
          <p:nvPr/>
        </p:nvPicPr>
        <p:blipFill>
          <a:blip r:embed="rId7"/>
          <a:stretch>
            <a:fillRect/>
          </a:stretch>
        </p:blipFill>
        <p:spPr>
          <a:xfrm>
            <a:off x="477396" y="1582650"/>
            <a:ext cx="4206313" cy="1532097"/>
          </a:xfrm>
          <a:prstGeom prst="rect">
            <a:avLst/>
          </a:prstGeom>
        </p:spPr>
      </p:pic>
      <p:sp>
        <p:nvSpPr>
          <p:cNvPr id="10" name="Right Arrow 9">
            <a:extLst>
              <a:ext uri="{FF2B5EF4-FFF2-40B4-BE49-F238E27FC236}">
                <a16:creationId xmlns:a16="http://schemas.microsoft.com/office/drawing/2014/main" id="{8EA524A4-34D5-DA4F-8FEF-0F5B6925ED22}"/>
              </a:ext>
            </a:extLst>
          </p:cNvPr>
          <p:cNvSpPr/>
          <p:nvPr/>
        </p:nvSpPr>
        <p:spPr>
          <a:xfrm>
            <a:off x="5903766" y="1252404"/>
            <a:ext cx="1498169" cy="668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E2622CD-089A-D649-B6EC-3C6E641DE649}"/>
              </a:ext>
            </a:extLst>
          </p:cNvPr>
          <p:cNvSpPr txBox="1"/>
          <p:nvPr/>
        </p:nvSpPr>
        <p:spPr>
          <a:xfrm>
            <a:off x="8369085" y="1331189"/>
            <a:ext cx="3343414" cy="369332"/>
          </a:xfrm>
          <a:prstGeom prst="rect">
            <a:avLst/>
          </a:prstGeom>
          <a:noFill/>
        </p:spPr>
        <p:txBody>
          <a:bodyPr wrap="square" rtlCol="0">
            <a:spAutoFit/>
          </a:bodyPr>
          <a:lstStyle/>
          <a:p>
            <a:r>
              <a:rPr lang="en-US"/>
              <a:t>Solved w/  PDE-FIND </a:t>
            </a:r>
          </a:p>
        </p:txBody>
      </p:sp>
    </p:spTree>
    <p:extLst>
      <p:ext uri="{BB962C8B-B14F-4D97-AF65-F5344CB8AC3E}">
        <p14:creationId xmlns:p14="http://schemas.microsoft.com/office/powerpoint/2010/main" val="657263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Halis GR Bold"/>
              </a:rPr>
              <a:t>Phase 3(in progress): Wave Analysis</a:t>
            </a:r>
          </a:p>
        </p:txBody>
      </p:sp>
      <p:sp>
        <p:nvSpPr>
          <p:cNvPr id="3" name="TextBox 2"/>
          <p:cNvSpPr txBox="1"/>
          <p:nvPr/>
        </p:nvSpPr>
        <p:spPr>
          <a:xfrm>
            <a:off x="479501" y="907823"/>
            <a:ext cx="11232999" cy="3046988"/>
          </a:xfrm>
          <a:prstGeom prst="rect">
            <a:avLst/>
          </a:prstGeom>
          <a:noFill/>
        </p:spPr>
        <p:txBody>
          <a:bodyPr wrap="square" rtlCol="0">
            <a:spAutoFit/>
          </a:bodyPr>
          <a:lstStyle/>
          <a:p>
            <a:pPr marL="285750" indent="-285750">
              <a:buFont typeface="Arial" panose="020B0604020202020204" pitchFamily="34" charset="0"/>
              <a:buChar char="•"/>
            </a:pPr>
            <a:r>
              <a:rPr lang="en-US" sz="1600">
                <a:latin typeface="Arial"/>
                <a:cs typeface="Arial"/>
              </a:rPr>
              <a:t>The goal of phase 3 is to use SciML framework to identify the dynamics of nonlinear waves and do simulations depending on the situation. </a:t>
            </a:r>
          </a:p>
          <a:p>
            <a:pPr marL="742950" lvl="1" indent="-285750">
              <a:buFont typeface="Arial" panose="020B0604020202020204" pitchFamily="34" charset="0"/>
              <a:buChar char="•"/>
            </a:pPr>
            <a:r>
              <a:rPr lang="en-US" sz="1600">
                <a:latin typeface="Arial"/>
                <a:cs typeface="Arial"/>
              </a:rPr>
              <a:t>Some of the work can be used in the bounty hunter project for wavelet decomposition or simulation</a:t>
            </a:r>
          </a:p>
          <a:p>
            <a:pPr lvl="1"/>
            <a:endParaRPr lang="en-US" sz="1600">
              <a:latin typeface="Arial"/>
              <a:cs typeface="Arial"/>
            </a:endParaRPr>
          </a:p>
          <a:p>
            <a:pPr marL="285750" indent="-285750">
              <a:buFont typeface="Arial" panose="020B0604020202020204" pitchFamily="34" charset="0"/>
              <a:buChar char="•"/>
            </a:pPr>
            <a:r>
              <a:rPr lang="en-US" sz="1600">
                <a:latin typeface="Arial"/>
                <a:cs typeface="Arial"/>
              </a:rPr>
              <a:t>Advective &amp; Diffusive Waves:</a:t>
            </a:r>
          </a:p>
          <a:p>
            <a:pPr marL="742950" lvl="1" indent="-285750">
              <a:buFont typeface="Arial" panose="020B0604020202020204" pitchFamily="34" charset="0"/>
              <a:buChar char="•"/>
            </a:pPr>
            <a:r>
              <a:rPr lang="en-US" sz="1600">
                <a:latin typeface="Arial"/>
                <a:cs typeface="Arial"/>
              </a:rPr>
              <a:t>Represent the density or concentration of some substance and how the energy, particles, or some other physical quantity is transferred in a physical system through two processes: </a:t>
            </a:r>
            <a:r>
              <a:rPr lang="en-US" sz="1600" i="1">
                <a:latin typeface="Arial"/>
                <a:cs typeface="Arial"/>
              </a:rPr>
              <a:t>diffusion and advection</a:t>
            </a:r>
            <a:r>
              <a:rPr lang="en-US" sz="1600">
                <a:latin typeface="Arial"/>
                <a:cs typeface="Arial"/>
              </a:rPr>
              <a:t>.</a:t>
            </a: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endParaRPr lang="en-US" sz="1600">
              <a:latin typeface="Arial"/>
              <a:cs typeface="Arial"/>
            </a:endParaRPr>
          </a:p>
        </p:txBody>
      </p:sp>
      <p:pic>
        <p:nvPicPr>
          <p:cNvPr id="4" name="AdvectionDiffusionAnimated" descr="AdvectionDiffusionAnimated">
            <a:hlinkClick r:id="" action="ppaction://media"/>
            <a:extLst>
              <a:ext uri="{FF2B5EF4-FFF2-40B4-BE49-F238E27FC236}">
                <a16:creationId xmlns:a16="http://schemas.microsoft.com/office/drawing/2014/main" id="{A67D1BB4-077C-1A45-95FD-87CC9EE50A8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2832" y="2840586"/>
            <a:ext cx="7248499" cy="3483267"/>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715CC308-0C4C-5646-81A5-DBE35743CC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469" y="2729345"/>
            <a:ext cx="4587531" cy="3705544"/>
          </a:xfrm>
          <a:prstGeom prst="rect">
            <a:avLst/>
          </a:prstGeom>
        </p:spPr>
      </p:pic>
    </p:spTree>
    <p:extLst>
      <p:ext uri="{BB962C8B-B14F-4D97-AF65-F5344CB8AC3E}">
        <p14:creationId xmlns:p14="http://schemas.microsoft.com/office/powerpoint/2010/main" val="74316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Halis GR Bold"/>
              </a:rPr>
              <a:t>So… Why?</a:t>
            </a:r>
          </a:p>
        </p:txBody>
      </p:sp>
      <p:sp>
        <p:nvSpPr>
          <p:cNvPr id="3" name="TextBox 2"/>
          <p:cNvSpPr txBox="1"/>
          <p:nvPr/>
        </p:nvSpPr>
        <p:spPr>
          <a:xfrm>
            <a:off x="479500" y="1008184"/>
            <a:ext cx="10671816" cy="120032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Arial"/>
                <a:cs typeface="Arial"/>
              </a:rPr>
              <a:t>Data driven discovery of governing phenomena is essential for modeling, simulating, predicting, and controlling complex systems.</a:t>
            </a:r>
          </a:p>
          <a:p>
            <a:pPr marL="285750" indent="-285750">
              <a:buFont typeface="Arial" panose="020B0604020202020204" pitchFamily="34" charset="0"/>
              <a:buChar char="•"/>
            </a:pPr>
            <a:r>
              <a:rPr lang="en-US">
                <a:latin typeface="Arial"/>
                <a:cs typeface="Arial"/>
              </a:rPr>
              <a:t>Modern methods are able to tackle problems in the aforementioned fields very easily. </a:t>
            </a:r>
          </a:p>
          <a:p>
            <a:pPr marL="285750" indent="-285750">
              <a:buFont typeface="Arial" panose="020B0604020202020204" pitchFamily="34" charset="0"/>
              <a:buChar char="•"/>
            </a:pPr>
            <a:r>
              <a:rPr lang="en-US">
                <a:latin typeface="Arial"/>
                <a:cs typeface="Arial"/>
              </a:rPr>
              <a:t>Plug in data, get the power to simulate the system in conditions which would otherwise be tough</a:t>
            </a:r>
          </a:p>
        </p:txBody>
      </p:sp>
      <p:pic>
        <p:nvPicPr>
          <p:cNvPr id="6" name="Picture 5">
            <a:extLst>
              <a:ext uri="{FF2B5EF4-FFF2-40B4-BE49-F238E27FC236}">
                <a16:creationId xmlns:a16="http://schemas.microsoft.com/office/drawing/2014/main" id="{8308897D-B308-2C4A-ABFF-5FA2D07D566C}"/>
              </a:ext>
            </a:extLst>
          </p:cNvPr>
          <p:cNvPicPr>
            <a:picLocks noChangeAspect="1"/>
          </p:cNvPicPr>
          <p:nvPr/>
        </p:nvPicPr>
        <p:blipFill>
          <a:blip r:embed="rId3"/>
          <a:stretch>
            <a:fillRect/>
          </a:stretch>
        </p:blipFill>
        <p:spPr>
          <a:xfrm>
            <a:off x="479326" y="2405361"/>
            <a:ext cx="4978432" cy="3307085"/>
          </a:xfrm>
          <a:prstGeom prst="rect">
            <a:avLst/>
          </a:prstGeom>
        </p:spPr>
      </p:pic>
      <p:pic>
        <p:nvPicPr>
          <p:cNvPr id="8" name="Picture 7">
            <a:extLst>
              <a:ext uri="{FF2B5EF4-FFF2-40B4-BE49-F238E27FC236}">
                <a16:creationId xmlns:a16="http://schemas.microsoft.com/office/drawing/2014/main" id="{D39D3499-669E-0142-A2D4-EB0D66815B78}"/>
              </a:ext>
            </a:extLst>
          </p:cNvPr>
          <p:cNvPicPr>
            <a:picLocks noChangeAspect="1"/>
          </p:cNvPicPr>
          <p:nvPr/>
        </p:nvPicPr>
        <p:blipFill>
          <a:blip r:embed="rId4"/>
          <a:stretch>
            <a:fillRect/>
          </a:stretch>
        </p:blipFill>
        <p:spPr>
          <a:xfrm>
            <a:off x="6321532" y="2345883"/>
            <a:ext cx="4635991" cy="3366563"/>
          </a:xfrm>
          <a:prstGeom prst="rect">
            <a:avLst/>
          </a:prstGeom>
        </p:spPr>
      </p:pic>
      <p:sp>
        <p:nvSpPr>
          <p:cNvPr id="4" name="Rectangle 3">
            <a:extLst>
              <a:ext uri="{FF2B5EF4-FFF2-40B4-BE49-F238E27FC236}">
                <a16:creationId xmlns:a16="http://schemas.microsoft.com/office/drawing/2014/main" id="{F017BF59-20D5-DD40-80AA-890BEB0B15DF}"/>
              </a:ext>
            </a:extLst>
          </p:cNvPr>
          <p:cNvSpPr/>
          <p:nvPr/>
        </p:nvSpPr>
        <p:spPr>
          <a:xfrm>
            <a:off x="479326" y="5849816"/>
            <a:ext cx="11341971" cy="646331"/>
          </a:xfrm>
          <a:prstGeom prst="rect">
            <a:avLst/>
          </a:prstGeom>
        </p:spPr>
        <p:txBody>
          <a:bodyPr wrap="square">
            <a:spAutoFit/>
          </a:bodyPr>
          <a:lstStyle/>
          <a:p>
            <a:r>
              <a:rPr lang="en-US" dirty="0"/>
              <a:t>Who is Interested: DARPA, CIA, Army Research Office, Air Force Office of Scientific Research, AF Research Lab, Dept. of Energy, NSF, Boeing, Lockheed, Raytheon... Etc.</a:t>
            </a:r>
          </a:p>
        </p:txBody>
      </p:sp>
    </p:spTree>
    <p:extLst>
      <p:ext uri="{BB962C8B-B14F-4D97-AF65-F5344CB8AC3E}">
        <p14:creationId xmlns:p14="http://schemas.microsoft.com/office/powerpoint/2010/main" val="64658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a:latin typeface="Halis GR Bold"/>
              </a:rPr>
              <a:t>Overall Internship </a:t>
            </a:r>
          </a:p>
        </p:txBody>
      </p:sp>
      <p:sp>
        <p:nvSpPr>
          <p:cNvPr id="3" name="TextBox 2"/>
          <p:cNvSpPr txBox="1"/>
          <p:nvPr/>
        </p:nvSpPr>
        <p:spPr>
          <a:xfrm>
            <a:off x="479500" y="1016000"/>
            <a:ext cx="11290469" cy="403187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Arial"/>
                <a:cs typeface="Arial"/>
              </a:rPr>
              <a:t>Learned about SciML – I wouldn’t have known of this field otherwise</a:t>
            </a:r>
          </a:p>
          <a:p>
            <a:pPr marL="742950" lvl="1" indent="-285750">
              <a:buFont typeface="Arial" panose="020B0604020202020204" pitchFamily="34" charset="0"/>
              <a:buChar char="•"/>
            </a:pPr>
            <a:r>
              <a:rPr lang="en-US" sz="1600">
                <a:latin typeface="Arial"/>
                <a:cs typeface="Arial"/>
              </a:rPr>
              <a:t>I study physics &amp; love computers – SciML is a match made in heaven</a:t>
            </a:r>
          </a:p>
          <a:p>
            <a:pPr marL="285750" indent="-285750">
              <a:buFont typeface="Arial" panose="020B0604020202020204" pitchFamily="34" charset="0"/>
              <a:buChar char="•"/>
            </a:pPr>
            <a:r>
              <a:rPr lang="en-US" sz="1600">
                <a:latin typeface="Arial"/>
                <a:cs typeface="Arial"/>
              </a:rPr>
              <a:t>Learned about nonlinear dynamic systems, modeling the systems, and simulating the systems</a:t>
            </a:r>
          </a:p>
          <a:p>
            <a:pPr marL="285750" indent="-285750">
              <a:buFont typeface="Arial" panose="020B0604020202020204" pitchFamily="34" charset="0"/>
              <a:buChar char="•"/>
            </a:pPr>
            <a:r>
              <a:rPr lang="en-US" sz="1600">
                <a:latin typeface="Arial"/>
                <a:cs typeface="Arial"/>
              </a:rPr>
              <a:t>Rigorous application of machine learning – I’ve never made a physics informed neural network, making 3 of them and fine tuning them was awesome </a:t>
            </a:r>
          </a:p>
          <a:p>
            <a:pPr marL="285750" indent="-285750">
              <a:buFont typeface="Arial" panose="020B0604020202020204" pitchFamily="34" charset="0"/>
              <a:buChar char="•"/>
            </a:pPr>
            <a:r>
              <a:rPr lang="en-US" sz="1600">
                <a:latin typeface="Arial"/>
                <a:cs typeface="Arial"/>
              </a:rPr>
              <a:t>Plugged into the latest technologies &amp; frameworks, reading about new research and following the innovation</a:t>
            </a:r>
          </a:p>
          <a:p>
            <a:pPr marL="285750" indent="-285750">
              <a:buFont typeface="Arial" panose="020B0604020202020204" pitchFamily="34" charset="0"/>
              <a:buChar char="•"/>
            </a:pPr>
            <a:r>
              <a:rPr lang="en-US" sz="1600">
                <a:latin typeface="Arial"/>
                <a:cs typeface="Arial"/>
              </a:rPr>
              <a:t>Constant learning of </a:t>
            </a:r>
            <a:r>
              <a:rPr lang="en-US" sz="1600" err="1">
                <a:latin typeface="Arial"/>
                <a:cs typeface="Arial"/>
              </a:rPr>
              <a:t>MLOps</a:t>
            </a:r>
            <a:r>
              <a:rPr lang="en-US" sz="1600">
                <a:latin typeface="Arial"/>
                <a:cs typeface="Arial"/>
              </a:rPr>
              <a:t> &amp; Dev Ops – Something not taught in school, only learned through work experience</a:t>
            </a:r>
          </a:p>
          <a:p>
            <a:pPr marL="285750" indent="-285750">
              <a:buFont typeface="Arial" panose="020B0604020202020204" pitchFamily="34" charset="0"/>
              <a:buChar char="•"/>
            </a:pPr>
            <a:r>
              <a:rPr lang="en-US" sz="1600">
                <a:latin typeface="Arial"/>
                <a:cs typeface="Arial"/>
              </a:rPr>
              <a:t>Met incredible folks here – 100% accurate statement that COLSA is a family of professionals</a:t>
            </a: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endParaRPr lang="en-US" sz="1600">
              <a:latin typeface="Arial"/>
              <a:cs typeface="Arial"/>
            </a:endParaRPr>
          </a:p>
          <a:p>
            <a:pPr marL="285750" indent="-285750">
              <a:buFont typeface="Arial" panose="020B0604020202020204" pitchFamily="34" charset="0"/>
              <a:buChar char="•"/>
            </a:pPr>
            <a:r>
              <a:rPr lang="en-US" sz="1600">
                <a:latin typeface="Arial"/>
                <a:cs typeface="Arial"/>
              </a:rPr>
              <a:t>The wave analysis &amp; implementation of PDE-FIND/PySINDy libraries could be integrated into bounty hunter to ease some of the data wrangling and model discovery</a:t>
            </a:r>
          </a:p>
          <a:p>
            <a:pPr marL="285750" indent="-285750">
              <a:buFont typeface="Arial" panose="020B0604020202020204" pitchFamily="34" charset="0"/>
              <a:buChar char="•"/>
            </a:pPr>
            <a:r>
              <a:rPr lang="en-US" sz="1600">
                <a:latin typeface="Arial"/>
                <a:cs typeface="Arial"/>
              </a:rPr>
              <a:t>The SciML work could potentially be a marketable product where these sorts of engineering support services could be offered for control &amp; optimization purposes. </a:t>
            </a:r>
          </a:p>
          <a:p>
            <a:endParaRPr lang="en-US" sz="1600">
              <a:latin typeface="Arial"/>
              <a:cs typeface="Arial"/>
            </a:endParaRPr>
          </a:p>
        </p:txBody>
      </p:sp>
      <p:sp>
        <p:nvSpPr>
          <p:cNvPr id="5" name="Title 1">
            <a:extLst>
              <a:ext uri="{FF2B5EF4-FFF2-40B4-BE49-F238E27FC236}">
                <a16:creationId xmlns:a16="http://schemas.microsoft.com/office/drawing/2014/main" id="{59339E1E-FA98-4411-A740-207B0F6F3349}"/>
              </a:ext>
            </a:extLst>
          </p:cNvPr>
          <p:cNvSpPr txBox="1">
            <a:spLocks/>
          </p:cNvSpPr>
          <p:nvPr/>
        </p:nvSpPr>
        <p:spPr>
          <a:xfrm>
            <a:off x="512872" y="5288462"/>
            <a:ext cx="118328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spc="20" baseline="0">
                <a:solidFill>
                  <a:schemeClr val="tx1"/>
                </a:solidFill>
                <a:latin typeface="Halis GR Bold" panose="02000505030000020004" pitchFamily="50" charset="0"/>
                <a:ea typeface="+mj-ea"/>
                <a:cs typeface="+mj-cs"/>
              </a:defRPr>
            </a:lvl1pPr>
          </a:lstStyle>
          <a:p>
            <a:r>
              <a:rPr lang="en-US">
                <a:latin typeface="Halis GR Bold"/>
              </a:rPr>
              <a:t>Thank you for the opportunity</a:t>
            </a:r>
            <a:endParaRPr lang="en-US"/>
          </a:p>
        </p:txBody>
      </p:sp>
    </p:spTree>
    <p:extLst>
      <p:ext uri="{BB962C8B-B14F-4D97-AF65-F5344CB8AC3E}">
        <p14:creationId xmlns:p14="http://schemas.microsoft.com/office/powerpoint/2010/main" val="25112737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FE147454692D4FAEB42F2600E06DFE" ma:contentTypeVersion="6" ma:contentTypeDescription="Create a new document." ma:contentTypeScope="" ma:versionID="36521dc52d01c0016df63faeaf750447">
  <xsd:schema xmlns:xsd="http://www.w3.org/2001/XMLSchema" xmlns:xs="http://www.w3.org/2001/XMLSchema" xmlns:p="http://schemas.microsoft.com/office/2006/metadata/properties" xmlns:ns2="f86e867c-918d-45db-9b4a-a872ed901d6a" targetNamespace="http://schemas.microsoft.com/office/2006/metadata/properties" ma:root="true" ma:fieldsID="8e15ce456f3f360bdc1e33b3704d956c" ns2:_="">
    <xsd:import namespace="f86e867c-918d-45db-9b4a-a872ed901d6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6e867c-918d-45db-9b4a-a872ed901d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90542A-C2A7-4782-B4D0-12A10D02B71D}">
  <ds:schemaRefs>
    <ds:schemaRef ds:uri="f86e867c-918d-45db-9b4a-a872ed901d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9067EE-1B49-4A22-9635-910EB13DC72E}">
  <ds:schemaRefs>
    <ds:schemaRef ds:uri="f86e867c-918d-45db-9b4a-a872ed901d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AD6534E-39C4-44AB-A046-37272A846D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1255</TotalTime>
  <Words>1709</Words>
  <Application>Microsoft Macintosh PowerPoint</Application>
  <PresentationFormat>Widescreen</PresentationFormat>
  <Paragraphs>122</Paragraphs>
  <Slides>10</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Arial</vt:lpstr>
      <vt:lpstr>Halis GR Bold</vt:lpstr>
      <vt:lpstr>Calibri Light</vt:lpstr>
      <vt:lpstr>Office Theme</vt:lpstr>
      <vt:lpstr>PowerPoint Presentation</vt:lpstr>
      <vt:lpstr>Background &amp; Project Scope</vt:lpstr>
      <vt:lpstr>Info on PySINDy</vt:lpstr>
      <vt:lpstr>Info on PDE-FIND</vt:lpstr>
      <vt:lpstr>Phase 1: Lorenz 63 Oscillator</vt:lpstr>
      <vt:lpstr>Phase 2: Korteweg-De Vries &amp; Burgers Equation</vt:lpstr>
      <vt:lpstr>Phase 3(in progress): Wave Analysis</vt:lpstr>
      <vt:lpstr>So… Why?</vt:lpstr>
      <vt:lpstr>Overall Internship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L. Whitten</dc:creator>
  <cp:lastModifiedBy>Raj Gark</cp:lastModifiedBy>
  <cp:revision>11</cp:revision>
  <cp:lastPrinted>2018-12-20T19:47:55Z</cp:lastPrinted>
  <dcterms:created xsi:type="dcterms:W3CDTF">2018-08-30T18:49:58Z</dcterms:created>
  <dcterms:modified xsi:type="dcterms:W3CDTF">2021-07-22T16:53:39Z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0x0101002DFE147454692D4FAEB42F2600E06DFE</vt:lpwstr>
  </property>
  <property fmtid="{D5CDD505-2E9C-101B-9397-08002B2CF9AE}" pid="3" name="AuthorIds_UIVersion_14848">
    <vt:lpwstr>15</vt:lpwstr>
  </property>
</Properties>
</file>